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7"/>
  </p:notesMasterIdLst>
  <p:handoutMasterIdLst>
    <p:handoutMasterId r:id="rId28"/>
  </p:handoutMasterIdLst>
  <p:sldIdLst>
    <p:sldId id="336" r:id="rId2"/>
    <p:sldId id="342" r:id="rId3"/>
    <p:sldId id="386" r:id="rId4"/>
    <p:sldId id="372" r:id="rId5"/>
    <p:sldId id="351" r:id="rId6"/>
    <p:sldId id="352" r:id="rId7"/>
    <p:sldId id="353" r:id="rId8"/>
    <p:sldId id="394" r:id="rId9"/>
    <p:sldId id="389" r:id="rId10"/>
    <p:sldId id="390" r:id="rId11"/>
    <p:sldId id="385" r:id="rId12"/>
    <p:sldId id="405" r:id="rId13"/>
    <p:sldId id="393" r:id="rId14"/>
    <p:sldId id="395" r:id="rId15"/>
    <p:sldId id="392" r:id="rId16"/>
    <p:sldId id="396" r:id="rId17"/>
    <p:sldId id="397" r:id="rId18"/>
    <p:sldId id="398" r:id="rId19"/>
    <p:sldId id="399" r:id="rId20"/>
    <p:sldId id="400" r:id="rId21"/>
    <p:sldId id="401" r:id="rId22"/>
    <p:sldId id="402" r:id="rId23"/>
    <p:sldId id="403" r:id="rId24"/>
    <p:sldId id="404" r:id="rId25"/>
    <p:sldId id="369" r:id="rId26"/>
  </p:sldIdLst>
  <p:sldSz cx="12192000" cy="6858000"/>
  <p:notesSz cx="6761163" cy="99425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00CC00"/>
    <a:srgbClr val="33CC33"/>
    <a:srgbClr val="66FF33"/>
    <a:srgbClr val="FFB3B3"/>
    <a:srgbClr val="C1D6FF"/>
    <a:srgbClr val="FFD9D9"/>
    <a:srgbClr val="FFFF9F"/>
    <a:srgbClr val="F8CBAD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C1128AC-38A3-445D-9647-8587D9D44D5F}" v="193" dt="2022-04-17T04:27:00.241"/>
  </p1510:revLst>
</p1510:revInfo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167" autoAdjust="0"/>
  </p:normalViewPr>
  <p:slideViewPr>
    <p:cSldViewPr snapToGrid="0">
      <p:cViewPr varScale="1">
        <p:scale>
          <a:sx n="106" d="100"/>
          <a:sy n="106" d="100"/>
        </p:scale>
        <p:origin x="792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2" d="100"/>
          <a:sy n="52" d="100"/>
        </p:scale>
        <p:origin x="286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50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49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dhavan" userId="b5c27f5af307e8ed" providerId="LiveId" clId="{5C1128AC-38A3-445D-9647-8587D9D44D5F}"/>
    <pc:docChg chg="undo custSel addSld delSld modSld modMainMaster">
      <pc:chgData name="Madhavan" userId="b5c27f5af307e8ed" providerId="LiveId" clId="{5C1128AC-38A3-445D-9647-8587D9D44D5F}" dt="2022-04-17T04:27:00.241" v="2357"/>
      <pc:docMkLst>
        <pc:docMk/>
      </pc:docMkLst>
      <pc:sldChg chg="addSp delSp modSp mod modTransition modAnim">
        <pc:chgData name="Madhavan" userId="b5c27f5af307e8ed" providerId="LiveId" clId="{5C1128AC-38A3-445D-9647-8587D9D44D5F}" dt="2022-04-17T04:27:00.241" v="2357"/>
        <pc:sldMkLst>
          <pc:docMk/>
          <pc:sldMk cId="3164304149" sldId="262"/>
        </pc:sldMkLst>
        <pc:spChg chg="add del mod">
          <ac:chgData name="Madhavan" userId="b5c27f5af307e8ed" providerId="LiveId" clId="{5C1128AC-38A3-445D-9647-8587D9D44D5F}" dt="2022-04-17T03:47:06.078" v="577" actId="21"/>
          <ac:spMkLst>
            <pc:docMk/>
            <pc:sldMk cId="3164304149" sldId="262"/>
            <ac:spMk id="4" creationId="{6316D2FC-B630-4FB7-9ECE-E6515CAAD147}"/>
          </ac:spMkLst>
        </pc:spChg>
        <pc:spChg chg="del mod">
          <ac:chgData name="Madhavan" userId="b5c27f5af307e8ed" providerId="LiveId" clId="{5C1128AC-38A3-445D-9647-8587D9D44D5F}" dt="2022-04-17T03:46:27.627" v="570" actId="21"/>
          <ac:spMkLst>
            <pc:docMk/>
            <pc:sldMk cId="3164304149" sldId="262"/>
            <ac:spMk id="6" creationId="{33DF4633-5CDD-43BF-9680-0EE3B2130803}"/>
          </ac:spMkLst>
        </pc:spChg>
        <pc:spChg chg="add mod">
          <ac:chgData name="Madhavan" userId="b5c27f5af307e8ed" providerId="LiveId" clId="{5C1128AC-38A3-445D-9647-8587D9D44D5F}" dt="2022-04-17T04:02:52.729" v="1684" actId="1036"/>
          <ac:spMkLst>
            <pc:docMk/>
            <pc:sldMk cId="3164304149" sldId="262"/>
            <ac:spMk id="7" creationId="{F0B1F647-9B0B-4C40-A648-EB506A12EE34}"/>
          </ac:spMkLst>
        </pc:spChg>
      </pc:sldChg>
      <pc:sldChg chg="addSp delSp modSp mod modTransition">
        <pc:chgData name="Madhavan" userId="b5c27f5af307e8ed" providerId="LiveId" clId="{5C1128AC-38A3-445D-9647-8587D9D44D5F}" dt="2022-04-17T04:11:51.206" v="1748"/>
        <pc:sldMkLst>
          <pc:docMk/>
          <pc:sldMk cId="1473101686" sldId="311"/>
        </pc:sldMkLst>
        <pc:spChg chg="add del mod">
          <ac:chgData name="Madhavan" userId="b5c27f5af307e8ed" providerId="LiveId" clId="{5C1128AC-38A3-445D-9647-8587D9D44D5F}" dt="2022-04-17T04:02:56.989" v="1685" actId="478"/>
          <ac:spMkLst>
            <pc:docMk/>
            <pc:sldMk cId="1473101686" sldId="311"/>
            <ac:spMk id="4" creationId="{1233CF35-1EB6-44B3-B9E2-78D90AA64E68}"/>
          </ac:spMkLst>
        </pc:spChg>
        <pc:spChg chg="add del mod">
          <ac:chgData name="Madhavan" userId="b5c27f5af307e8ed" providerId="LiveId" clId="{5C1128AC-38A3-445D-9647-8587D9D44D5F}" dt="2022-04-17T03:47:34.970" v="587" actId="21"/>
          <ac:spMkLst>
            <pc:docMk/>
            <pc:sldMk cId="1473101686" sldId="311"/>
            <ac:spMk id="5" creationId="{24D4EF04-D7C3-48E6-9AFD-9E8B88AC983E}"/>
          </ac:spMkLst>
        </pc:spChg>
        <pc:spChg chg="add mod">
          <ac:chgData name="Madhavan" userId="b5c27f5af307e8ed" providerId="LiveId" clId="{5C1128AC-38A3-445D-9647-8587D9D44D5F}" dt="2022-04-17T04:03:01.999" v="1686"/>
          <ac:spMkLst>
            <pc:docMk/>
            <pc:sldMk cId="1473101686" sldId="311"/>
            <ac:spMk id="6" creationId="{2DF75DD1-75BB-4916-83DE-E63EA6BA3994}"/>
          </ac:spMkLst>
        </pc:spChg>
        <pc:spChg chg="del">
          <ac:chgData name="Madhavan" userId="b5c27f5af307e8ed" providerId="LiveId" clId="{5C1128AC-38A3-445D-9647-8587D9D44D5F}" dt="2022-04-17T03:47:14.864" v="581" actId="478"/>
          <ac:spMkLst>
            <pc:docMk/>
            <pc:sldMk cId="1473101686" sldId="311"/>
            <ac:spMk id="9" creationId="{A415715F-1B0E-4BEA-B158-0E572B9202B0}"/>
          </ac:spMkLst>
        </pc:spChg>
      </pc:sldChg>
      <pc:sldChg chg="addSp delSp modSp mod modTransition">
        <pc:chgData name="Madhavan" userId="b5c27f5af307e8ed" providerId="LiveId" clId="{5C1128AC-38A3-445D-9647-8587D9D44D5F}" dt="2022-04-17T04:11:51.206" v="1748"/>
        <pc:sldMkLst>
          <pc:docMk/>
          <pc:sldMk cId="0" sldId="332"/>
        </pc:sldMkLst>
        <pc:spChg chg="del">
          <ac:chgData name="Madhavan" userId="b5c27f5af307e8ed" providerId="LiveId" clId="{5C1128AC-38A3-445D-9647-8587D9D44D5F}" dt="2022-04-17T03:45:28.535" v="509" actId="21"/>
          <ac:spMkLst>
            <pc:docMk/>
            <pc:sldMk cId="0" sldId="332"/>
            <ac:spMk id="2" creationId="{00000000-0000-0000-0000-000000000000}"/>
          </ac:spMkLst>
        </pc:spChg>
        <pc:spChg chg="add del mod">
          <ac:chgData name="Madhavan" userId="b5c27f5af307e8ed" providerId="LiveId" clId="{5C1128AC-38A3-445D-9647-8587D9D44D5F}" dt="2022-04-17T03:46:06.046" v="538" actId="21"/>
          <ac:spMkLst>
            <pc:docMk/>
            <pc:sldMk cId="0" sldId="332"/>
            <ac:spMk id="4" creationId="{CE7E5EA9-1FDC-48D2-8881-2CD94D2E683D}"/>
          </ac:spMkLst>
        </pc:spChg>
        <pc:spChg chg="add mod">
          <ac:chgData name="Madhavan" userId="b5c27f5af307e8ed" providerId="LiveId" clId="{5C1128AC-38A3-445D-9647-8587D9D44D5F}" dt="2022-04-17T04:02:34.557" v="1666" actId="14100"/>
          <ac:spMkLst>
            <pc:docMk/>
            <pc:sldMk cId="0" sldId="332"/>
            <ac:spMk id="5" creationId="{9C0C4656-8FBA-4873-A98F-AD9B7F542091}"/>
          </ac:spMkLst>
        </pc:spChg>
      </pc:sldChg>
      <pc:sldChg chg="addSp delSp modSp mod modTransition">
        <pc:chgData name="Madhavan" userId="b5c27f5af307e8ed" providerId="LiveId" clId="{5C1128AC-38A3-445D-9647-8587D9D44D5F}" dt="2022-04-17T04:11:51.206" v="1748"/>
        <pc:sldMkLst>
          <pc:docMk/>
          <pc:sldMk cId="0" sldId="333"/>
        </pc:sldMkLst>
        <pc:spChg chg="del">
          <ac:chgData name="Madhavan" userId="b5c27f5af307e8ed" providerId="LiveId" clId="{5C1128AC-38A3-445D-9647-8587D9D44D5F}" dt="2022-04-17T03:46:19.177" v="551" actId="478"/>
          <ac:spMkLst>
            <pc:docMk/>
            <pc:sldMk cId="0" sldId="333"/>
            <ac:spMk id="2" creationId="{00000000-0000-0000-0000-000000000000}"/>
          </ac:spMkLst>
        </pc:spChg>
        <pc:spChg chg="add del mod">
          <ac:chgData name="Madhavan" userId="b5c27f5af307e8ed" providerId="LiveId" clId="{5C1128AC-38A3-445D-9647-8587D9D44D5F}" dt="2022-04-17T04:02:40.755" v="1667" actId="478"/>
          <ac:spMkLst>
            <pc:docMk/>
            <pc:sldMk cId="0" sldId="333"/>
            <ac:spMk id="4" creationId="{31A07CB2-7B77-486C-BA43-A987FD4E983E}"/>
          </ac:spMkLst>
        </pc:spChg>
        <pc:spChg chg="add del mod">
          <ac:chgData name="Madhavan" userId="b5c27f5af307e8ed" providerId="LiveId" clId="{5C1128AC-38A3-445D-9647-8587D9D44D5F}" dt="2022-04-17T03:46:32.799" v="574" actId="21"/>
          <ac:spMkLst>
            <pc:docMk/>
            <pc:sldMk cId="0" sldId="333"/>
            <ac:spMk id="5" creationId="{2A18F1BA-EE45-496F-BA4F-11CA61B6A5FB}"/>
          </ac:spMkLst>
        </pc:spChg>
        <pc:spChg chg="add del mod">
          <ac:chgData name="Madhavan" userId="b5c27f5af307e8ed" providerId="LiveId" clId="{5C1128AC-38A3-445D-9647-8587D9D44D5F}" dt="2022-04-17T03:47:09.547" v="579" actId="21"/>
          <ac:spMkLst>
            <pc:docMk/>
            <pc:sldMk cId="0" sldId="333"/>
            <ac:spMk id="6" creationId="{C07B4D79-E5EC-4693-B2D1-2902755F2A93}"/>
          </ac:spMkLst>
        </pc:spChg>
        <pc:spChg chg="add mod">
          <ac:chgData name="Madhavan" userId="b5c27f5af307e8ed" providerId="LiveId" clId="{5C1128AC-38A3-445D-9647-8587D9D44D5F}" dt="2022-04-17T04:02:45.524" v="1668"/>
          <ac:spMkLst>
            <pc:docMk/>
            <pc:sldMk cId="0" sldId="333"/>
            <ac:spMk id="7" creationId="{80B39980-2CD6-4CA8-B1DB-BD3B81884252}"/>
          </ac:spMkLst>
        </pc:spChg>
      </pc:sldChg>
      <pc:sldChg chg="modSp mod modTransition">
        <pc:chgData name="Madhavan" userId="b5c27f5af307e8ed" providerId="LiveId" clId="{5C1128AC-38A3-445D-9647-8587D9D44D5F}" dt="2022-04-17T04:11:51.206" v="1748"/>
        <pc:sldMkLst>
          <pc:docMk/>
          <pc:sldMk cId="3343051114" sldId="336"/>
        </pc:sldMkLst>
        <pc:spChg chg="mod">
          <ac:chgData name="Madhavan" userId="b5c27f5af307e8ed" providerId="LiveId" clId="{5C1128AC-38A3-445D-9647-8587D9D44D5F}" dt="2022-04-17T03:25:17.024" v="7" actId="1036"/>
          <ac:spMkLst>
            <pc:docMk/>
            <pc:sldMk cId="3343051114" sldId="336"/>
            <ac:spMk id="3" creationId="{ECED3440-0E4B-4F72-B474-9FF648A52E60}"/>
          </ac:spMkLst>
        </pc:spChg>
      </pc:sldChg>
      <pc:sldChg chg="addSp delSp modSp mod modTransition">
        <pc:chgData name="Madhavan" userId="b5c27f5af307e8ed" providerId="LiveId" clId="{5C1128AC-38A3-445D-9647-8587D9D44D5F}" dt="2022-04-17T04:11:51.206" v="1748"/>
        <pc:sldMkLst>
          <pc:docMk/>
          <pc:sldMk cId="3005327261" sldId="337"/>
        </pc:sldMkLst>
        <pc:spChg chg="mod">
          <ac:chgData name="Madhavan" userId="b5c27f5af307e8ed" providerId="LiveId" clId="{5C1128AC-38A3-445D-9647-8587D9D44D5F}" dt="2022-04-17T03:25:54.644" v="48" actId="20577"/>
          <ac:spMkLst>
            <pc:docMk/>
            <pc:sldMk cId="3005327261" sldId="337"/>
            <ac:spMk id="3" creationId="{BCAEE8B8-4E8B-43B8-AF09-40758F4268A6}"/>
          </ac:spMkLst>
        </pc:spChg>
        <pc:spChg chg="add del mod">
          <ac:chgData name="Madhavan" userId="b5c27f5af307e8ed" providerId="LiveId" clId="{5C1128AC-38A3-445D-9647-8587D9D44D5F}" dt="2022-04-17T03:48:31.134" v="638" actId="21"/>
          <ac:spMkLst>
            <pc:docMk/>
            <pc:sldMk cId="3005327261" sldId="337"/>
            <ac:spMk id="5" creationId="{C56C7F2B-924C-40EA-B153-9D507A1884F9}"/>
          </ac:spMkLst>
        </pc:spChg>
        <pc:spChg chg="mod">
          <ac:chgData name="Madhavan" userId="b5c27f5af307e8ed" providerId="LiveId" clId="{5C1128AC-38A3-445D-9647-8587D9D44D5F}" dt="2022-04-17T03:57:04.362" v="1187" actId="1037"/>
          <ac:spMkLst>
            <pc:docMk/>
            <pc:sldMk cId="3005327261" sldId="337"/>
            <ac:spMk id="8" creationId="{96F03B79-8D26-466A-A315-02AC000626A7}"/>
          </ac:spMkLst>
        </pc:spChg>
      </pc:sldChg>
      <pc:sldChg chg="addSp delSp modSp mod modTransition">
        <pc:chgData name="Madhavan" userId="b5c27f5af307e8ed" providerId="LiveId" clId="{5C1128AC-38A3-445D-9647-8587D9D44D5F}" dt="2022-04-17T04:11:51.206" v="1748"/>
        <pc:sldMkLst>
          <pc:docMk/>
          <pc:sldMk cId="916792285" sldId="338"/>
        </pc:sldMkLst>
        <pc:spChg chg="del">
          <ac:chgData name="Madhavan" userId="b5c27f5af307e8ed" providerId="LiveId" clId="{5C1128AC-38A3-445D-9647-8587D9D44D5F}" dt="2022-04-17T03:48:22.758" v="617" actId="21"/>
          <ac:spMkLst>
            <pc:docMk/>
            <pc:sldMk cId="916792285" sldId="338"/>
            <ac:spMk id="2" creationId="{E29A7576-F831-4790-BE5A-3AF47E3BF64A}"/>
          </ac:spMkLst>
        </pc:spChg>
        <pc:spChg chg="add mod">
          <ac:chgData name="Madhavan" userId="b5c27f5af307e8ed" providerId="LiveId" clId="{5C1128AC-38A3-445D-9647-8587D9D44D5F}" dt="2022-04-17T03:57:12.611" v="1207" actId="1038"/>
          <ac:spMkLst>
            <pc:docMk/>
            <pc:sldMk cId="916792285" sldId="338"/>
            <ac:spMk id="5" creationId="{6EED8116-3805-4A12-9497-B62BF6709415}"/>
          </ac:spMkLst>
        </pc:spChg>
        <pc:spChg chg="add del mod">
          <ac:chgData name="Madhavan" userId="b5c27f5af307e8ed" providerId="LiveId" clId="{5C1128AC-38A3-445D-9647-8587D9D44D5F}" dt="2022-04-17T03:48:46.514" v="666" actId="21"/>
          <ac:spMkLst>
            <pc:docMk/>
            <pc:sldMk cId="916792285" sldId="338"/>
            <ac:spMk id="6" creationId="{A4A6F267-3FBB-4F5C-BB1C-7229168C8E4B}"/>
          </ac:spMkLst>
        </pc:spChg>
        <pc:spChg chg="add del mod">
          <ac:chgData name="Madhavan" userId="b5c27f5af307e8ed" providerId="LiveId" clId="{5C1128AC-38A3-445D-9647-8587D9D44D5F}" dt="2022-04-17T03:49:08.036" v="689" actId="21"/>
          <ac:spMkLst>
            <pc:docMk/>
            <pc:sldMk cId="916792285" sldId="338"/>
            <ac:spMk id="7" creationId="{CB9B1273-9FD8-4778-8255-1BE9BACEBF4E}"/>
          </ac:spMkLst>
        </pc:spChg>
      </pc:sldChg>
      <pc:sldChg chg="addSp delSp modSp mod modTransition">
        <pc:chgData name="Madhavan" userId="b5c27f5af307e8ed" providerId="LiveId" clId="{5C1128AC-38A3-445D-9647-8587D9D44D5F}" dt="2022-04-17T04:11:51.206" v="1748"/>
        <pc:sldMkLst>
          <pc:docMk/>
          <pc:sldMk cId="1130906640" sldId="339"/>
        </pc:sldMkLst>
        <pc:spChg chg="add mod">
          <ac:chgData name="Madhavan" userId="b5c27f5af307e8ed" providerId="LiveId" clId="{5C1128AC-38A3-445D-9647-8587D9D44D5F}" dt="2022-04-17T03:57:27.687" v="1228" actId="1036"/>
          <ac:spMkLst>
            <pc:docMk/>
            <pc:sldMk cId="1130906640" sldId="339"/>
            <ac:spMk id="4" creationId="{6380019B-A0DB-4CE7-99B9-7E7A2DF5D2A8}"/>
          </ac:spMkLst>
        </pc:spChg>
        <pc:spChg chg="del mod">
          <ac:chgData name="Madhavan" userId="b5c27f5af307e8ed" providerId="LiveId" clId="{5C1128AC-38A3-445D-9647-8587D9D44D5F}" dt="2022-04-17T03:48:37.481" v="641" actId="21"/>
          <ac:spMkLst>
            <pc:docMk/>
            <pc:sldMk cId="1130906640" sldId="339"/>
            <ac:spMk id="5" creationId="{4D668D52-5397-4BFC-9133-36966C8B7CCE}"/>
          </ac:spMkLst>
        </pc:spChg>
      </pc:sldChg>
      <pc:sldChg chg="addSp delSp modSp mod modTransition">
        <pc:chgData name="Madhavan" userId="b5c27f5af307e8ed" providerId="LiveId" clId="{5C1128AC-38A3-445D-9647-8587D9D44D5F}" dt="2022-04-17T04:11:51.206" v="1748"/>
        <pc:sldMkLst>
          <pc:docMk/>
          <pc:sldMk cId="3927984667" sldId="340"/>
        </pc:sldMkLst>
        <pc:spChg chg="del">
          <ac:chgData name="Madhavan" userId="b5c27f5af307e8ed" providerId="LiveId" clId="{5C1128AC-38A3-445D-9647-8587D9D44D5F}" dt="2022-04-17T03:48:58.595" v="668" actId="21"/>
          <ac:spMkLst>
            <pc:docMk/>
            <pc:sldMk cId="3927984667" sldId="340"/>
            <ac:spMk id="4" creationId="{3C2098B1-83E1-4914-BADE-340AB6905878}"/>
          </ac:spMkLst>
        </pc:spChg>
        <pc:spChg chg="add mod">
          <ac:chgData name="Madhavan" userId="b5c27f5af307e8ed" providerId="LiveId" clId="{5C1128AC-38A3-445D-9647-8587D9D44D5F}" dt="2022-04-17T03:57:39.786" v="1246" actId="1038"/>
          <ac:spMkLst>
            <pc:docMk/>
            <pc:sldMk cId="3927984667" sldId="340"/>
            <ac:spMk id="5" creationId="{3336EDB6-3FF1-45EC-8640-6D624B117945}"/>
          </ac:spMkLst>
        </pc:spChg>
        <pc:spChg chg="add del mod">
          <ac:chgData name="Madhavan" userId="b5c27f5af307e8ed" providerId="LiveId" clId="{5C1128AC-38A3-445D-9647-8587D9D44D5F}" dt="2022-04-17T03:49:21.304" v="713" actId="21"/>
          <ac:spMkLst>
            <pc:docMk/>
            <pc:sldMk cId="3927984667" sldId="340"/>
            <ac:spMk id="7" creationId="{28D59335-C046-4C43-A0F8-A00ACFA9D304}"/>
          </ac:spMkLst>
        </pc:spChg>
      </pc:sldChg>
      <pc:sldChg chg="addSp delSp modSp mod modTransition">
        <pc:chgData name="Madhavan" userId="b5c27f5af307e8ed" providerId="LiveId" clId="{5C1128AC-38A3-445D-9647-8587D9D44D5F}" dt="2022-04-17T04:11:51.206" v="1748"/>
        <pc:sldMkLst>
          <pc:docMk/>
          <pc:sldMk cId="3070198073" sldId="341"/>
        </pc:sldMkLst>
        <pc:spChg chg="del">
          <ac:chgData name="Madhavan" userId="b5c27f5af307e8ed" providerId="LiveId" clId="{5C1128AC-38A3-445D-9647-8587D9D44D5F}" dt="2022-04-17T03:49:14.229" v="691" actId="21"/>
          <ac:spMkLst>
            <pc:docMk/>
            <pc:sldMk cId="3070198073" sldId="341"/>
            <ac:spMk id="2" creationId="{AE5CD1C6-2852-4FEB-B738-38074C04FA1A}"/>
          </ac:spMkLst>
        </pc:spChg>
        <pc:spChg chg="add mod">
          <ac:chgData name="Madhavan" userId="b5c27f5af307e8ed" providerId="LiveId" clId="{5C1128AC-38A3-445D-9647-8587D9D44D5F}" dt="2022-04-17T03:57:59.833" v="1261" actId="1036"/>
          <ac:spMkLst>
            <pc:docMk/>
            <pc:sldMk cId="3070198073" sldId="341"/>
            <ac:spMk id="5" creationId="{CE6C28A7-5A80-45C3-8F50-4166A18CC1FC}"/>
          </ac:spMkLst>
        </pc:spChg>
        <pc:spChg chg="add del mod">
          <ac:chgData name="Madhavan" userId="b5c27f5af307e8ed" providerId="LiveId" clId="{5C1128AC-38A3-445D-9647-8587D9D44D5F}" dt="2022-04-17T03:49:37.063" v="745" actId="21"/>
          <ac:spMkLst>
            <pc:docMk/>
            <pc:sldMk cId="3070198073" sldId="341"/>
            <ac:spMk id="6" creationId="{7615DF1A-EF2C-41B0-98C8-184C9A52D5D2}"/>
          </ac:spMkLst>
        </pc:spChg>
      </pc:sldChg>
      <pc:sldChg chg="addSp delSp modSp mod modTransition">
        <pc:chgData name="Madhavan" userId="b5c27f5af307e8ed" providerId="LiveId" clId="{5C1128AC-38A3-445D-9647-8587D9D44D5F}" dt="2022-04-17T04:11:51.206" v="1748"/>
        <pc:sldMkLst>
          <pc:docMk/>
          <pc:sldMk cId="272547002" sldId="342"/>
        </pc:sldMkLst>
        <pc:spChg chg="del">
          <ac:chgData name="Madhavan" userId="b5c27f5af307e8ed" providerId="LiveId" clId="{5C1128AC-38A3-445D-9647-8587D9D44D5F}" dt="2022-04-17T03:50:12.148" v="768" actId="21"/>
          <ac:spMkLst>
            <pc:docMk/>
            <pc:sldMk cId="272547002" sldId="342"/>
            <ac:spMk id="2" creationId="{FA87B48C-EB18-495E-8F57-00D6A4A951B0}"/>
          </ac:spMkLst>
        </pc:spChg>
        <pc:spChg chg="add mod">
          <ac:chgData name="Madhavan" userId="b5c27f5af307e8ed" providerId="LiveId" clId="{5C1128AC-38A3-445D-9647-8587D9D44D5F}" dt="2022-04-17T03:58:38.297" v="1339" actId="1038"/>
          <ac:spMkLst>
            <pc:docMk/>
            <pc:sldMk cId="272547002" sldId="342"/>
            <ac:spMk id="5" creationId="{C845E078-EFD1-4AF5-AF23-4B5FEB1F5AF8}"/>
          </ac:spMkLst>
        </pc:spChg>
        <pc:spChg chg="add del mod">
          <ac:chgData name="Madhavan" userId="b5c27f5af307e8ed" providerId="LiveId" clId="{5C1128AC-38A3-445D-9647-8587D9D44D5F}" dt="2022-04-17T03:51:12.009" v="885" actId="21"/>
          <ac:spMkLst>
            <pc:docMk/>
            <pc:sldMk cId="272547002" sldId="342"/>
            <ac:spMk id="6" creationId="{99ACDBE6-A777-4D1E-A0B1-E671802152ED}"/>
          </ac:spMkLst>
        </pc:spChg>
      </pc:sldChg>
      <pc:sldChg chg="addSp delSp modSp mod modTransition">
        <pc:chgData name="Madhavan" userId="b5c27f5af307e8ed" providerId="LiveId" clId="{5C1128AC-38A3-445D-9647-8587D9D44D5F}" dt="2022-04-17T04:11:51.206" v="1748"/>
        <pc:sldMkLst>
          <pc:docMk/>
          <pc:sldMk cId="2362304664" sldId="346"/>
        </pc:sldMkLst>
        <pc:spChg chg="del">
          <ac:chgData name="Madhavan" userId="b5c27f5af307e8ed" providerId="LiveId" clId="{5C1128AC-38A3-445D-9647-8587D9D44D5F}" dt="2022-04-17T03:49:27.001" v="715" actId="21"/>
          <ac:spMkLst>
            <pc:docMk/>
            <pc:sldMk cId="2362304664" sldId="346"/>
            <ac:spMk id="3" creationId="{A28983D1-637B-460F-8196-C18541913423}"/>
          </ac:spMkLst>
        </pc:spChg>
        <pc:spChg chg="add mod">
          <ac:chgData name="Madhavan" userId="b5c27f5af307e8ed" providerId="LiveId" clId="{5C1128AC-38A3-445D-9647-8587D9D44D5F}" dt="2022-04-17T03:58:11.753" v="1306" actId="1038"/>
          <ac:spMkLst>
            <pc:docMk/>
            <pc:sldMk cId="2362304664" sldId="346"/>
            <ac:spMk id="4" creationId="{D0F8BA3E-7EFB-481A-A8BC-B1D6FECA20DA}"/>
          </ac:spMkLst>
        </pc:spChg>
      </pc:sldChg>
      <pc:sldChg chg="addSp delSp modSp mod modTransition">
        <pc:chgData name="Madhavan" userId="b5c27f5af307e8ed" providerId="LiveId" clId="{5C1128AC-38A3-445D-9647-8587D9D44D5F}" dt="2022-04-17T04:11:51.206" v="1748"/>
        <pc:sldMkLst>
          <pc:docMk/>
          <pc:sldMk cId="980207954" sldId="347"/>
        </pc:sldMkLst>
        <pc:spChg chg="del mod">
          <ac:chgData name="Madhavan" userId="b5c27f5af307e8ed" providerId="LiveId" clId="{5C1128AC-38A3-445D-9647-8587D9D44D5F}" dt="2022-04-17T03:49:42.923" v="748" actId="478"/>
          <ac:spMkLst>
            <pc:docMk/>
            <pc:sldMk cId="980207954" sldId="347"/>
            <ac:spMk id="3" creationId="{968DF198-CE94-4262-88D9-BC60B994B531}"/>
          </ac:spMkLst>
        </pc:spChg>
        <pc:spChg chg="add del mod">
          <ac:chgData name="Madhavan" userId="b5c27f5af307e8ed" providerId="LiveId" clId="{5C1128AC-38A3-445D-9647-8587D9D44D5F}" dt="2022-04-17T03:58:19.036" v="1307" actId="478"/>
          <ac:spMkLst>
            <pc:docMk/>
            <pc:sldMk cId="980207954" sldId="347"/>
            <ac:spMk id="4" creationId="{4CD79BD0-EBDE-4E3A-A080-E9811D9B5C73}"/>
          </ac:spMkLst>
        </pc:spChg>
        <pc:spChg chg="add mod">
          <ac:chgData name="Madhavan" userId="b5c27f5af307e8ed" providerId="LiveId" clId="{5C1128AC-38A3-445D-9647-8587D9D44D5F}" dt="2022-04-17T03:58:19.787" v="1308"/>
          <ac:spMkLst>
            <pc:docMk/>
            <pc:sldMk cId="980207954" sldId="347"/>
            <ac:spMk id="6" creationId="{040A13E8-65CB-4F40-80A0-3D1B814135BD}"/>
          </ac:spMkLst>
        </pc:spChg>
      </pc:sldChg>
      <pc:sldChg chg="addSp delSp modSp mod modTransition">
        <pc:chgData name="Madhavan" userId="b5c27f5af307e8ed" providerId="LiveId" clId="{5C1128AC-38A3-445D-9647-8587D9D44D5F}" dt="2022-04-17T04:11:51.206" v="1748"/>
        <pc:sldMkLst>
          <pc:docMk/>
          <pc:sldMk cId="3803159370" sldId="348"/>
        </pc:sldMkLst>
        <pc:spChg chg="del">
          <ac:chgData name="Madhavan" userId="b5c27f5af307e8ed" providerId="LiveId" clId="{5C1128AC-38A3-445D-9647-8587D9D44D5F}" dt="2022-04-17T03:51:18.864" v="887" actId="478"/>
          <ac:spMkLst>
            <pc:docMk/>
            <pc:sldMk cId="3803159370" sldId="348"/>
            <ac:spMk id="3" creationId="{E03EAEB6-FACC-4B37-AAAC-5C91BBCFBC78}"/>
          </ac:spMkLst>
        </pc:spChg>
        <pc:spChg chg="add del mod">
          <ac:chgData name="Madhavan" userId="b5c27f5af307e8ed" providerId="LiveId" clId="{5C1128AC-38A3-445D-9647-8587D9D44D5F}" dt="2022-04-17T03:58:58.094" v="1355" actId="478"/>
          <ac:spMkLst>
            <pc:docMk/>
            <pc:sldMk cId="3803159370" sldId="348"/>
            <ac:spMk id="5" creationId="{1E02E2FF-9552-4B6A-90AE-3F5151C7A024}"/>
          </ac:spMkLst>
        </pc:spChg>
        <pc:spChg chg="add del mod">
          <ac:chgData name="Madhavan" userId="b5c27f5af307e8ed" providerId="LiveId" clId="{5C1128AC-38A3-445D-9647-8587D9D44D5F}" dt="2022-04-17T03:51:37.030" v="933" actId="21"/>
          <ac:spMkLst>
            <pc:docMk/>
            <pc:sldMk cId="3803159370" sldId="348"/>
            <ac:spMk id="6" creationId="{1F22D21C-032D-46E7-8CFA-EE38B1104F03}"/>
          </ac:spMkLst>
        </pc:spChg>
        <pc:spChg chg="add mod">
          <ac:chgData name="Madhavan" userId="b5c27f5af307e8ed" providerId="LiveId" clId="{5C1128AC-38A3-445D-9647-8587D9D44D5F}" dt="2022-04-17T03:59:03.643" v="1356"/>
          <ac:spMkLst>
            <pc:docMk/>
            <pc:sldMk cId="3803159370" sldId="348"/>
            <ac:spMk id="7" creationId="{370B8830-39FA-40FB-8371-4AE02B14E431}"/>
          </ac:spMkLst>
        </pc:spChg>
        <pc:graphicFrameChg chg="mod modGraphic">
          <ac:chgData name="Madhavan" userId="b5c27f5af307e8ed" providerId="LiveId" clId="{5C1128AC-38A3-445D-9647-8587D9D44D5F}" dt="2022-04-17T03:36:04.604" v="166" actId="2062"/>
          <ac:graphicFrameMkLst>
            <pc:docMk/>
            <pc:sldMk cId="3803159370" sldId="348"/>
            <ac:graphicFrameMk id="2" creationId="{00000000-0000-0000-0000-000000000000}"/>
          </ac:graphicFrameMkLst>
        </pc:graphicFrameChg>
        <pc:graphicFrameChg chg="add del">
          <ac:chgData name="Madhavan" userId="b5c27f5af307e8ed" providerId="LiveId" clId="{5C1128AC-38A3-445D-9647-8587D9D44D5F}" dt="2022-04-17T03:35:32.883" v="161"/>
          <ac:graphicFrameMkLst>
            <pc:docMk/>
            <pc:sldMk cId="3803159370" sldId="348"/>
            <ac:graphicFrameMk id="4" creationId="{AAEEC806-0B19-403C-8EB1-4778CCEE7CA2}"/>
          </ac:graphicFrameMkLst>
        </pc:graphicFrameChg>
      </pc:sldChg>
      <pc:sldChg chg="addSp delSp modSp mod modTransition">
        <pc:chgData name="Madhavan" userId="b5c27f5af307e8ed" providerId="LiveId" clId="{5C1128AC-38A3-445D-9647-8587D9D44D5F}" dt="2022-04-17T04:11:51.206" v="1748"/>
        <pc:sldMkLst>
          <pc:docMk/>
          <pc:sldMk cId="4159963819" sldId="349"/>
        </pc:sldMkLst>
        <pc:spChg chg="del">
          <ac:chgData name="Madhavan" userId="b5c27f5af307e8ed" providerId="LiveId" clId="{5C1128AC-38A3-445D-9647-8587D9D44D5F}" dt="2022-04-17T03:42:25.099" v="257" actId="478"/>
          <ac:spMkLst>
            <pc:docMk/>
            <pc:sldMk cId="4159963819" sldId="349"/>
            <ac:spMk id="4" creationId="{636B5B1E-2282-4BFD-9F74-AC73407B0439}"/>
          </ac:spMkLst>
        </pc:spChg>
        <pc:spChg chg="add del mod">
          <ac:chgData name="Madhavan" userId="b5c27f5af307e8ed" providerId="LiveId" clId="{5C1128AC-38A3-445D-9647-8587D9D44D5F}" dt="2022-04-17T04:01:04.403" v="1494" actId="478"/>
          <ac:spMkLst>
            <pc:docMk/>
            <pc:sldMk cId="4159963819" sldId="349"/>
            <ac:spMk id="5" creationId="{EE4F4A41-548D-4ABA-A499-3ADE4B7C8FBC}"/>
          </ac:spMkLst>
        </pc:spChg>
        <pc:spChg chg="add mod">
          <ac:chgData name="Madhavan" userId="b5c27f5af307e8ed" providerId="LiveId" clId="{5C1128AC-38A3-445D-9647-8587D9D44D5F}" dt="2022-04-17T04:01:05.132" v="1495"/>
          <ac:spMkLst>
            <pc:docMk/>
            <pc:sldMk cId="4159963819" sldId="349"/>
            <ac:spMk id="6" creationId="{76CDAE61-23DC-4346-B8F4-0F429DE855F6}"/>
          </ac:spMkLst>
        </pc:spChg>
      </pc:sldChg>
      <pc:sldChg chg="addSp delSp modSp mod modTransition">
        <pc:chgData name="Madhavan" userId="b5c27f5af307e8ed" providerId="LiveId" clId="{5C1128AC-38A3-445D-9647-8587D9D44D5F}" dt="2022-04-17T04:11:51.206" v="1748"/>
        <pc:sldMkLst>
          <pc:docMk/>
          <pc:sldMk cId="549581859" sldId="350"/>
        </pc:sldMkLst>
        <pc:spChg chg="del">
          <ac:chgData name="Madhavan" userId="b5c27f5af307e8ed" providerId="LiveId" clId="{5C1128AC-38A3-445D-9647-8587D9D44D5F}" dt="2022-04-17T03:42:33.736" v="259" actId="478"/>
          <ac:spMkLst>
            <pc:docMk/>
            <pc:sldMk cId="549581859" sldId="350"/>
            <ac:spMk id="3" creationId="{FEA51B3C-204E-4A3F-BAAF-51985CC88A40}"/>
          </ac:spMkLst>
        </pc:spChg>
        <pc:spChg chg="add del mod">
          <ac:chgData name="Madhavan" userId="b5c27f5af307e8ed" providerId="LiveId" clId="{5C1128AC-38A3-445D-9647-8587D9D44D5F}" dt="2022-04-17T04:01:08.560" v="1496" actId="478"/>
          <ac:spMkLst>
            <pc:docMk/>
            <pc:sldMk cId="549581859" sldId="350"/>
            <ac:spMk id="4" creationId="{8BB9768B-D073-4E8E-88A3-6E0616D910BF}"/>
          </ac:spMkLst>
        </pc:spChg>
        <pc:spChg chg="add del mod">
          <ac:chgData name="Madhavan" userId="b5c27f5af307e8ed" providerId="LiveId" clId="{5C1128AC-38A3-445D-9647-8587D9D44D5F}" dt="2022-04-17T03:43:45.276" v="387" actId="21"/>
          <ac:spMkLst>
            <pc:docMk/>
            <pc:sldMk cId="549581859" sldId="350"/>
            <ac:spMk id="6" creationId="{CD291F7A-CF6D-4F28-ADDA-26EE580676D7}"/>
          </ac:spMkLst>
        </pc:spChg>
        <pc:spChg chg="add mod">
          <ac:chgData name="Madhavan" userId="b5c27f5af307e8ed" providerId="LiveId" clId="{5C1128AC-38A3-445D-9647-8587D9D44D5F}" dt="2022-04-17T04:01:09.397" v="1497"/>
          <ac:spMkLst>
            <pc:docMk/>
            <pc:sldMk cId="549581859" sldId="350"/>
            <ac:spMk id="7" creationId="{C18C6FCD-A41F-45A8-A25E-2C3D73FA8A4D}"/>
          </ac:spMkLst>
        </pc:spChg>
      </pc:sldChg>
      <pc:sldChg chg="addSp delSp modSp mod modTransition modAnim">
        <pc:chgData name="Madhavan" userId="b5c27f5af307e8ed" providerId="LiveId" clId="{5C1128AC-38A3-445D-9647-8587D9D44D5F}" dt="2022-04-17T04:11:51.206" v="1748"/>
        <pc:sldMkLst>
          <pc:docMk/>
          <pc:sldMk cId="376273834" sldId="351"/>
        </pc:sldMkLst>
        <pc:spChg chg="del mod">
          <ac:chgData name="Madhavan" userId="b5c27f5af307e8ed" providerId="LiveId" clId="{5C1128AC-38A3-445D-9647-8587D9D44D5F}" dt="2022-04-17T03:51:52.124" v="975" actId="21"/>
          <ac:spMkLst>
            <pc:docMk/>
            <pc:sldMk cId="376273834" sldId="351"/>
            <ac:spMk id="3" creationId="{4C0144FB-8100-4865-B51D-F50112AC5695}"/>
          </ac:spMkLst>
        </pc:spChg>
        <pc:spChg chg="add mod">
          <ac:chgData name="Madhavan" userId="b5c27f5af307e8ed" providerId="LiveId" clId="{5C1128AC-38A3-445D-9647-8587D9D44D5F}" dt="2022-04-17T03:59:18.225" v="1380" actId="1037"/>
          <ac:spMkLst>
            <pc:docMk/>
            <pc:sldMk cId="376273834" sldId="351"/>
            <ac:spMk id="4" creationId="{860A8894-933C-4D48-9AE3-54FA0CFE54DC}"/>
          </ac:spMkLst>
        </pc:spChg>
        <pc:spChg chg="mod">
          <ac:chgData name="Madhavan" userId="b5c27f5af307e8ed" providerId="LiveId" clId="{5C1128AC-38A3-445D-9647-8587D9D44D5F}" dt="2022-04-17T03:36:17.294" v="169" actId="20577"/>
          <ac:spMkLst>
            <pc:docMk/>
            <pc:sldMk cId="376273834" sldId="351"/>
            <ac:spMk id="5" creationId="{C56EFBCD-459B-4699-87C4-12A7CB4DFD1B}"/>
          </ac:spMkLst>
        </pc:spChg>
        <pc:spChg chg="add del mod">
          <ac:chgData name="Madhavan" userId="b5c27f5af307e8ed" providerId="LiveId" clId="{5C1128AC-38A3-445D-9647-8587D9D44D5F}" dt="2022-04-17T03:52:16.047" v="1007" actId="21"/>
          <ac:spMkLst>
            <pc:docMk/>
            <pc:sldMk cId="376273834" sldId="351"/>
            <ac:spMk id="6" creationId="{44E5BE6A-D007-41C5-BE36-129326A3EB15}"/>
          </ac:spMkLst>
        </pc:spChg>
      </pc:sldChg>
      <pc:sldChg chg="addSp delSp modSp mod modTransition">
        <pc:chgData name="Madhavan" userId="b5c27f5af307e8ed" providerId="LiveId" clId="{5C1128AC-38A3-445D-9647-8587D9D44D5F}" dt="2022-04-17T04:11:51.206" v="1748"/>
        <pc:sldMkLst>
          <pc:docMk/>
          <pc:sldMk cId="720101472" sldId="352"/>
        </pc:sldMkLst>
        <pc:spChg chg="del mod">
          <ac:chgData name="Madhavan" userId="b5c27f5af307e8ed" providerId="LiveId" clId="{5C1128AC-38A3-445D-9647-8587D9D44D5F}" dt="2022-04-17T03:52:09.811" v="993" actId="21"/>
          <ac:spMkLst>
            <pc:docMk/>
            <pc:sldMk cId="720101472" sldId="352"/>
            <ac:spMk id="3" creationId="{0E21B56F-20B3-4520-9158-B8C096367821}"/>
          </ac:spMkLst>
        </pc:spChg>
        <pc:spChg chg="add mod">
          <ac:chgData name="Madhavan" userId="b5c27f5af307e8ed" providerId="LiveId" clId="{5C1128AC-38A3-445D-9647-8587D9D44D5F}" dt="2022-04-17T03:59:27.791" v="1404" actId="1036"/>
          <ac:spMkLst>
            <pc:docMk/>
            <pc:sldMk cId="720101472" sldId="352"/>
            <ac:spMk id="4" creationId="{51941E62-099E-4BC9-BCC4-0EA7B48C19CF}"/>
          </ac:spMkLst>
        </pc:spChg>
        <pc:spChg chg="add del mod">
          <ac:chgData name="Madhavan" userId="b5c27f5af307e8ed" providerId="LiveId" clId="{5C1128AC-38A3-445D-9647-8587D9D44D5F}" dt="2022-04-17T03:52:32.556" v="1035" actId="21"/>
          <ac:spMkLst>
            <pc:docMk/>
            <pc:sldMk cId="720101472" sldId="352"/>
            <ac:spMk id="6" creationId="{2A3CC1C3-6007-4F68-B96C-8E687FEFD114}"/>
          </ac:spMkLst>
        </pc:spChg>
      </pc:sldChg>
      <pc:sldChg chg="addSp delSp modSp mod modTransition">
        <pc:chgData name="Madhavan" userId="b5c27f5af307e8ed" providerId="LiveId" clId="{5C1128AC-38A3-445D-9647-8587D9D44D5F}" dt="2022-04-17T04:11:51.206" v="1748"/>
        <pc:sldMkLst>
          <pc:docMk/>
          <pc:sldMk cId="3329675877" sldId="353"/>
        </pc:sldMkLst>
        <pc:spChg chg="del mod">
          <ac:chgData name="Madhavan" userId="b5c27f5af307e8ed" providerId="LiveId" clId="{5C1128AC-38A3-445D-9647-8587D9D44D5F}" dt="2022-04-17T03:52:26.559" v="1018" actId="21"/>
          <ac:spMkLst>
            <pc:docMk/>
            <pc:sldMk cId="3329675877" sldId="353"/>
            <ac:spMk id="4" creationId="{DF49CB63-C1A2-476A-85E7-EAE716B790E2}"/>
          </ac:spMkLst>
        </pc:spChg>
        <pc:spChg chg="add mod">
          <ac:chgData name="Madhavan" userId="b5c27f5af307e8ed" providerId="LiveId" clId="{5C1128AC-38A3-445D-9647-8587D9D44D5F}" dt="2022-04-17T03:59:34.897" v="1418" actId="1035"/>
          <ac:spMkLst>
            <pc:docMk/>
            <pc:sldMk cId="3329675877" sldId="353"/>
            <ac:spMk id="5" creationId="{DD7FF606-2AE1-44CA-8D2E-F907E1FF6939}"/>
          </ac:spMkLst>
        </pc:spChg>
      </pc:sldChg>
      <pc:sldChg chg="addSp delSp modSp mod modTransition">
        <pc:chgData name="Madhavan" userId="b5c27f5af307e8ed" providerId="LiveId" clId="{5C1128AC-38A3-445D-9647-8587D9D44D5F}" dt="2022-04-17T04:11:51.206" v="1748"/>
        <pc:sldMkLst>
          <pc:docMk/>
          <pc:sldMk cId="3649216668" sldId="354"/>
        </pc:sldMkLst>
        <pc:spChg chg="del mod">
          <ac:chgData name="Madhavan" userId="b5c27f5af307e8ed" providerId="LiveId" clId="{5C1128AC-38A3-445D-9647-8587D9D44D5F}" dt="2022-04-17T03:53:29.398" v="1110" actId="21"/>
          <ac:spMkLst>
            <pc:docMk/>
            <pc:sldMk cId="3649216668" sldId="354"/>
            <ac:spMk id="3" creationId="{22B5F717-2FEC-412A-A9BB-FC6319741EEC}"/>
          </ac:spMkLst>
        </pc:spChg>
        <pc:spChg chg="add mod">
          <ac:chgData name="Madhavan" userId="b5c27f5af307e8ed" providerId="LiveId" clId="{5C1128AC-38A3-445D-9647-8587D9D44D5F}" dt="2022-04-17T04:00:49.129" v="1468" actId="1036"/>
          <ac:spMkLst>
            <pc:docMk/>
            <pc:sldMk cId="3649216668" sldId="354"/>
            <ac:spMk id="5" creationId="{989FF06E-F611-4E8C-A1CD-AC485373287B}"/>
          </ac:spMkLst>
        </pc:spChg>
      </pc:sldChg>
      <pc:sldChg chg="addSp delSp modSp add del mod modTransition">
        <pc:chgData name="Madhavan" userId="b5c27f5af307e8ed" providerId="LiveId" clId="{5C1128AC-38A3-445D-9647-8587D9D44D5F}" dt="2022-04-17T04:24:59.035" v="2356" actId="47"/>
        <pc:sldMkLst>
          <pc:docMk/>
          <pc:sldMk cId="617178297" sldId="355"/>
        </pc:sldMkLst>
        <pc:spChg chg="del mod">
          <ac:chgData name="Madhavan" userId="b5c27f5af307e8ed" providerId="LiveId" clId="{5C1128AC-38A3-445D-9647-8587D9D44D5F}" dt="2022-04-17T03:53:50.373" v="1123" actId="478"/>
          <ac:spMkLst>
            <pc:docMk/>
            <pc:sldMk cId="617178297" sldId="355"/>
            <ac:spMk id="2" creationId="{4E0CCF33-64D4-446C-AEC4-0EF6B5C5D902}"/>
          </ac:spMkLst>
        </pc:spChg>
        <pc:spChg chg="add del mod">
          <ac:chgData name="Madhavan" userId="b5c27f5af307e8ed" providerId="LiveId" clId="{5C1128AC-38A3-445D-9647-8587D9D44D5F}" dt="2022-04-17T03:43:35.766" v="375" actId="21"/>
          <ac:spMkLst>
            <pc:docMk/>
            <pc:sldMk cId="617178297" sldId="355"/>
            <ac:spMk id="4" creationId="{9A30DA71-3576-41BF-A8FC-ECACCE29BF9C}"/>
          </ac:spMkLst>
        </pc:spChg>
        <pc:spChg chg="add mod">
          <ac:chgData name="Madhavan" userId="b5c27f5af307e8ed" providerId="LiveId" clId="{5C1128AC-38A3-445D-9647-8587D9D44D5F}" dt="2022-04-17T04:01:19.901" v="1522" actId="1036"/>
          <ac:spMkLst>
            <pc:docMk/>
            <pc:sldMk cId="617178297" sldId="355"/>
            <ac:spMk id="5" creationId="{8C0CD8EC-0FC9-4945-9CA4-118211508773}"/>
          </ac:spMkLst>
        </pc:spChg>
        <pc:spChg chg="add del mod">
          <ac:chgData name="Madhavan" userId="b5c27f5af307e8ed" providerId="LiveId" clId="{5C1128AC-38A3-445D-9647-8587D9D44D5F}" dt="2022-04-17T03:44:05.705" v="411" actId="21"/>
          <ac:spMkLst>
            <pc:docMk/>
            <pc:sldMk cId="617178297" sldId="355"/>
            <ac:spMk id="6" creationId="{958197EE-6956-4CCB-902E-DCF45F1ECAD8}"/>
          </ac:spMkLst>
        </pc:spChg>
        <pc:spChg chg="add del mod">
          <ac:chgData name="Madhavan" userId="b5c27f5af307e8ed" providerId="LiveId" clId="{5C1128AC-38A3-445D-9647-8587D9D44D5F}" dt="2022-04-17T03:44:22.867" v="435" actId="21"/>
          <ac:spMkLst>
            <pc:docMk/>
            <pc:sldMk cId="617178297" sldId="355"/>
            <ac:spMk id="7" creationId="{18C84738-054F-4CA2-8C93-1877850050AF}"/>
          </ac:spMkLst>
        </pc:spChg>
      </pc:sldChg>
      <pc:sldChg chg="addSp delSp modSp mod modTransition">
        <pc:chgData name="Madhavan" userId="b5c27f5af307e8ed" providerId="LiveId" clId="{5C1128AC-38A3-445D-9647-8587D9D44D5F}" dt="2022-04-17T04:11:51.206" v="1748"/>
        <pc:sldMkLst>
          <pc:docMk/>
          <pc:sldMk cId="1306598778" sldId="356"/>
        </pc:sldMkLst>
        <pc:spChg chg="del">
          <ac:chgData name="Madhavan" userId="b5c27f5af307e8ed" providerId="LiveId" clId="{5C1128AC-38A3-445D-9647-8587D9D44D5F}" dt="2022-04-17T03:43:56.387" v="389" actId="21"/>
          <ac:spMkLst>
            <pc:docMk/>
            <pc:sldMk cId="1306598778" sldId="356"/>
            <ac:spMk id="2" creationId="{1EB335C7-86FB-4050-B51D-7CE906C8756E}"/>
          </ac:spMkLst>
        </pc:spChg>
        <pc:spChg chg="add mod">
          <ac:chgData name="Madhavan" userId="b5c27f5af307e8ed" providerId="LiveId" clId="{5C1128AC-38A3-445D-9647-8587D9D44D5F}" dt="2022-04-17T04:01:33.148" v="1549" actId="1037"/>
          <ac:spMkLst>
            <pc:docMk/>
            <pc:sldMk cId="1306598778" sldId="356"/>
            <ac:spMk id="4" creationId="{33E30D9E-E597-4E90-8CBB-5A5957BDD7E8}"/>
          </ac:spMkLst>
        </pc:spChg>
      </pc:sldChg>
      <pc:sldChg chg="addSp delSp modSp mod modTransition">
        <pc:chgData name="Madhavan" userId="b5c27f5af307e8ed" providerId="LiveId" clId="{5C1128AC-38A3-445D-9647-8587D9D44D5F}" dt="2022-04-17T04:11:51.206" v="1748"/>
        <pc:sldMkLst>
          <pc:docMk/>
          <pc:sldMk cId="3347552245" sldId="360"/>
        </pc:sldMkLst>
        <pc:spChg chg="del">
          <ac:chgData name="Madhavan" userId="b5c27f5af307e8ed" providerId="LiveId" clId="{5C1128AC-38A3-445D-9647-8587D9D44D5F}" dt="2022-04-17T03:44:13.515" v="413" actId="21"/>
          <ac:spMkLst>
            <pc:docMk/>
            <pc:sldMk cId="3347552245" sldId="360"/>
            <ac:spMk id="2" creationId="{05AF0482-DEED-46BD-A5AE-C24863199FE5}"/>
          </ac:spMkLst>
        </pc:spChg>
        <pc:spChg chg="add mod">
          <ac:chgData name="Madhavan" userId="b5c27f5af307e8ed" providerId="LiveId" clId="{5C1128AC-38A3-445D-9647-8587D9D44D5F}" dt="2022-04-17T04:01:44.299" v="1573" actId="1037"/>
          <ac:spMkLst>
            <pc:docMk/>
            <pc:sldMk cId="3347552245" sldId="360"/>
            <ac:spMk id="4" creationId="{5C63D4FD-28BA-4457-8B4C-77CE8CBF2958}"/>
          </ac:spMkLst>
        </pc:spChg>
      </pc:sldChg>
      <pc:sldChg chg="addSp delSp modSp mod modTransition">
        <pc:chgData name="Madhavan" userId="b5c27f5af307e8ed" providerId="LiveId" clId="{5C1128AC-38A3-445D-9647-8587D9D44D5F}" dt="2022-04-17T04:11:51.206" v="1748"/>
        <pc:sldMkLst>
          <pc:docMk/>
          <pc:sldMk cId="504361205" sldId="361"/>
        </pc:sldMkLst>
        <pc:spChg chg="del">
          <ac:chgData name="Madhavan" userId="b5c27f5af307e8ed" providerId="LiveId" clId="{5C1128AC-38A3-445D-9647-8587D9D44D5F}" dt="2022-04-17T03:44:30.282" v="437" actId="478"/>
          <ac:spMkLst>
            <pc:docMk/>
            <pc:sldMk cId="504361205" sldId="361"/>
            <ac:spMk id="2" creationId="{05AF0482-DEED-46BD-A5AE-C24863199FE5}"/>
          </ac:spMkLst>
        </pc:spChg>
        <pc:spChg chg="add del mod">
          <ac:chgData name="Madhavan" userId="b5c27f5af307e8ed" providerId="LiveId" clId="{5C1128AC-38A3-445D-9647-8587D9D44D5F}" dt="2022-04-17T04:01:49.240" v="1574" actId="478"/>
          <ac:spMkLst>
            <pc:docMk/>
            <pc:sldMk cId="504361205" sldId="361"/>
            <ac:spMk id="4" creationId="{300C3C48-0D4A-481E-8A20-7C628C368B0B}"/>
          </ac:spMkLst>
        </pc:spChg>
        <pc:spChg chg="add mod">
          <ac:chgData name="Madhavan" userId="b5c27f5af307e8ed" providerId="LiveId" clId="{5C1128AC-38A3-445D-9647-8587D9D44D5F}" dt="2022-04-17T04:01:54.192" v="1575"/>
          <ac:spMkLst>
            <pc:docMk/>
            <pc:sldMk cId="504361205" sldId="361"/>
            <ac:spMk id="5" creationId="{7A8CB720-0BBC-43CF-9353-D3049882B1A2}"/>
          </ac:spMkLst>
        </pc:spChg>
      </pc:sldChg>
      <pc:sldChg chg="addSp delSp modSp mod modTransition">
        <pc:chgData name="Madhavan" userId="b5c27f5af307e8ed" providerId="LiveId" clId="{5C1128AC-38A3-445D-9647-8587D9D44D5F}" dt="2022-04-17T04:11:51.206" v="1748"/>
        <pc:sldMkLst>
          <pc:docMk/>
          <pc:sldMk cId="3236464962" sldId="362"/>
        </pc:sldMkLst>
        <pc:spChg chg="del">
          <ac:chgData name="Madhavan" userId="b5c27f5af307e8ed" providerId="LiveId" clId="{5C1128AC-38A3-445D-9647-8587D9D44D5F}" dt="2022-04-17T03:44:39.097" v="439" actId="478"/>
          <ac:spMkLst>
            <pc:docMk/>
            <pc:sldMk cId="3236464962" sldId="362"/>
            <ac:spMk id="2" creationId="{05AF0482-DEED-46BD-A5AE-C24863199FE5}"/>
          </ac:spMkLst>
        </pc:spChg>
        <pc:spChg chg="add mod">
          <ac:chgData name="Madhavan" userId="b5c27f5af307e8ed" providerId="LiveId" clId="{5C1128AC-38A3-445D-9647-8587D9D44D5F}" dt="2022-04-17T04:02:02.964" v="1598" actId="1036"/>
          <ac:spMkLst>
            <pc:docMk/>
            <pc:sldMk cId="3236464962" sldId="362"/>
            <ac:spMk id="4" creationId="{D09FCAA4-1341-4BEC-AFF0-90855C080DBD}"/>
          </ac:spMkLst>
        </pc:spChg>
        <pc:spChg chg="add del mod">
          <ac:chgData name="Madhavan" userId="b5c27f5af307e8ed" providerId="LiveId" clId="{5C1128AC-38A3-445D-9647-8587D9D44D5F}" dt="2022-04-17T03:45:07.220" v="483" actId="21"/>
          <ac:spMkLst>
            <pc:docMk/>
            <pc:sldMk cId="3236464962" sldId="362"/>
            <ac:spMk id="5" creationId="{462FC5EA-F756-4D65-9834-012CAF03F3CE}"/>
          </ac:spMkLst>
        </pc:spChg>
      </pc:sldChg>
      <pc:sldChg chg="addSp delSp modSp mod modTransition">
        <pc:chgData name="Madhavan" userId="b5c27f5af307e8ed" providerId="LiveId" clId="{5C1128AC-38A3-445D-9647-8587D9D44D5F}" dt="2022-04-17T04:11:51.206" v="1748"/>
        <pc:sldMkLst>
          <pc:docMk/>
          <pc:sldMk cId="314632829" sldId="363"/>
        </pc:sldMkLst>
        <pc:spChg chg="del">
          <ac:chgData name="Madhavan" userId="b5c27f5af307e8ed" providerId="LiveId" clId="{5C1128AC-38A3-445D-9647-8587D9D44D5F}" dt="2022-04-17T03:44:57.265" v="456" actId="21"/>
          <ac:spMkLst>
            <pc:docMk/>
            <pc:sldMk cId="314632829" sldId="363"/>
            <ac:spMk id="2" creationId="{05AF0482-DEED-46BD-A5AE-C24863199FE5}"/>
          </ac:spMkLst>
        </pc:spChg>
        <pc:spChg chg="add mod">
          <ac:chgData name="Madhavan" userId="b5c27f5af307e8ed" providerId="LiveId" clId="{5C1128AC-38A3-445D-9647-8587D9D44D5F}" dt="2022-04-17T04:02:14.474" v="1617" actId="1037"/>
          <ac:spMkLst>
            <pc:docMk/>
            <pc:sldMk cId="314632829" sldId="363"/>
            <ac:spMk id="4" creationId="{E9094382-8203-43E8-A0EA-D048B131D9BE}"/>
          </ac:spMkLst>
        </pc:spChg>
        <pc:spChg chg="add del mod">
          <ac:chgData name="Madhavan" userId="b5c27f5af307e8ed" providerId="LiveId" clId="{5C1128AC-38A3-445D-9647-8587D9D44D5F}" dt="2022-04-17T03:45:21.562" v="507" actId="21"/>
          <ac:spMkLst>
            <pc:docMk/>
            <pc:sldMk cId="314632829" sldId="363"/>
            <ac:spMk id="5" creationId="{3A9D4E3E-5418-4DE7-96AD-363741F014B5}"/>
          </ac:spMkLst>
        </pc:spChg>
      </pc:sldChg>
      <pc:sldChg chg="addSp delSp modSp mod modTransition">
        <pc:chgData name="Madhavan" userId="b5c27f5af307e8ed" providerId="LiveId" clId="{5C1128AC-38A3-445D-9647-8587D9D44D5F}" dt="2022-04-17T04:11:51.206" v="1748"/>
        <pc:sldMkLst>
          <pc:docMk/>
          <pc:sldMk cId="3707474861" sldId="365"/>
        </pc:sldMkLst>
        <pc:spChg chg="del">
          <ac:chgData name="Madhavan" userId="b5c27f5af307e8ed" providerId="LiveId" clId="{5C1128AC-38A3-445D-9647-8587D9D44D5F}" dt="2022-04-17T03:45:13.942" v="485" actId="21"/>
          <ac:spMkLst>
            <pc:docMk/>
            <pc:sldMk cId="3707474861" sldId="365"/>
            <ac:spMk id="2" creationId="{05AF0482-DEED-46BD-A5AE-C24863199FE5}"/>
          </ac:spMkLst>
        </pc:spChg>
        <pc:spChg chg="add mod">
          <ac:chgData name="Madhavan" userId="b5c27f5af307e8ed" providerId="LiveId" clId="{5C1128AC-38A3-445D-9647-8587D9D44D5F}" dt="2022-04-17T04:02:23.972" v="1640" actId="1036"/>
          <ac:spMkLst>
            <pc:docMk/>
            <pc:sldMk cId="3707474861" sldId="365"/>
            <ac:spMk id="4" creationId="{70F0EF62-74D8-408B-8AAA-2EF42B48FDFC}"/>
          </ac:spMkLst>
        </pc:spChg>
        <pc:spChg chg="add del mod">
          <ac:chgData name="Madhavan" userId="b5c27f5af307e8ed" providerId="LiveId" clId="{5C1128AC-38A3-445D-9647-8587D9D44D5F}" dt="2022-04-17T03:45:37.014" v="532" actId="21"/>
          <ac:spMkLst>
            <pc:docMk/>
            <pc:sldMk cId="3707474861" sldId="365"/>
            <ac:spMk id="5" creationId="{68F5E0B2-FEC9-4957-99D2-AA3E026F4379}"/>
          </ac:spMkLst>
        </pc:spChg>
        <pc:spChg chg="add del mod">
          <ac:chgData name="Madhavan" userId="b5c27f5af307e8ed" providerId="LiveId" clId="{5C1128AC-38A3-445D-9647-8587D9D44D5F}" dt="2022-04-17T03:46:13.642" v="549" actId="21"/>
          <ac:spMkLst>
            <pc:docMk/>
            <pc:sldMk cId="3707474861" sldId="365"/>
            <ac:spMk id="6" creationId="{F5EA2091-47C0-40C9-BE35-DA743BDFFE82}"/>
          </ac:spMkLst>
        </pc:spChg>
      </pc:sldChg>
      <pc:sldChg chg="addSp delSp modSp mod modTransition">
        <pc:chgData name="Madhavan" userId="b5c27f5af307e8ed" providerId="LiveId" clId="{5C1128AC-38A3-445D-9647-8587D9D44D5F}" dt="2022-04-17T04:11:51.206" v="1748"/>
        <pc:sldMkLst>
          <pc:docMk/>
          <pc:sldMk cId="1330089228" sldId="369"/>
        </pc:sldMkLst>
        <pc:spChg chg="del mod">
          <ac:chgData name="Madhavan" userId="b5c27f5af307e8ed" providerId="LiveId" clId="{5C1128AC-38A3-445D-9647-8587D9D44D5F}" dt="2022-04-17T04:03:22.643" v="1729" actId="478"/>
          <ac:spMkLst>
            <pc:docMk/>
            <pc:sldMk cId="1330089228" sldId="369"/>
            <ac:spMk id="2" creationId="{00000000-0000-0000-0000-000000000000}"/>
          </ac:spMkLst>
        </pc:spChg>
        <pc:spChg chg="del mod">
          <ac:chgData name="Madhavan" userId="b5c27f5af307e8ed" providerId="LiveId" clId="{5C1128AC-38A3-445D-9647-8587D9D44D5F}" dt="2022-04-17T03:47:29.417" v="584" actId="21"/>
          <ac:spMkLst>
            <pc:docMk/>
            <pc:sldMk cId="1330089228" sldId="369"/>
            <ac:spMk id="3" creationId="{00000000-0000-0000-0000-000000000000}"/>
          </ac:spMkLst>
        </pc:spChg>
        <pc:spChg chg="add mod">
          <ac:chgData name="Madhavan" userId="b5c27f5af307e8ed" providerId="LiveId" clId="{5C1128AC-38A3-445D-9647-8587D9D44D5F}" dt="2022-04-17T04:03:13.676" v="1716" actId="1038"/>
          <ac:spMkLst>
            <pc:docMk/>
            <pc:sldMk cId="1330089228" sldId="369"/>
            <ac:spMk id="6" creationId="{4C25158B-655A-45F8-8929-E3F0E431D17A}"/>
          </ac:spMkLst>
        </pc:spChg>
      </pc:sldChg>
      <pc:sldChg chg="addSp delSp modSp mod modTransition">
        <pc:chgData name="Madhavan" userId="b5c27f5af307e8ed" providerId="LiveId" clId="{5C1128AC-38A3-445D-9647-8587D9D44D5F}" dt="2022-04-17T04:11:51.206" v="1748"/>
        <pc:sldMkLst>
          <pc:docMk/>
          <pc:sldMk cId="2903506775" sldId="370"/>
        </pc:sldMkLst>
        <pc:spChg chg="del">
          <ac:chgData name="Madhavan" userId="b5c27f5af307e8ed" providerId="LiveId" clId="{5C1128AC-38A3-445D-9647-8587D9D44D5F}" dt="2022-04-17T03:49:47.956" v="750" actId="478"/>
          <ac:spMkLst>
            <pc:docMk/>
            <pc:sldMk cId="2903506775" sldId="370"/>
            <ac:spMk id="3" creationId="{00000000-0000-0000-0000-000000000000}"/>
          </ac:spMkLst>
        </pc:spChg>
        <pc:spChg chg="add del mod">
          <ac:chgData name="Madhavan" userId="b5c27f5af307e8ed" providerId="LiveId" clId="{5C1128AC-38A3-445D-9647-8587D9D44D5F}" dt="2022-04-17T03:58:23.171" v="1309" actId="478"/>
          <ac:spMkLst>
            <pc:docMk/>
            <pc:sldMk cId="2903506775" sldId="370"/>
            <ac:spMk id="5" creationId="{CDC69506-C46B-4250-9148-4E73FE141C7D}"/>
          </ac:spMkLst>
        </pc:spChg>
        <pc:spChg chg="add del mod">
          <ac:chgData name="Madhavan" userId="b5c27f5af307e8ed" providerId="LiveId" clId="{5C1128AC-38A3-445D-9647-8587D9D44D5F}" dt="2022-04-17T03:50:04.424" v="766" actId="21"/>
          <ac:spMkLst>
            <pc:docMk/>
            <pc:sldMk cId="2903506775" sldId="370"/>
            <ac:spMk id="6" creationId="{6DB633FC-71F5-43EC-AC57-4C262158F54A}"/>
          </ac:spMkLst>
        </pc:spChg>
        <pc:spChg chg="add mod">
          <ac:chgData name="Madhavan" userId="b5c27f5af307e8ed" providerId="LiveId" clId="{5C1128AC-38A3-445D-9647-8587D9D44D5F}" dt="2022-04-17T03:58:24.014" v="1310"/>
          <ac:spMkLst>
            <pc:docMk/>
            <pc:sldMk cId="2903506775" sldId="370"/>
            <ac:spMk id="7" creationId="{1D1813A9-5862-4014-9638-78DA2BA14F9C}"/>
          </ac:spMkLst>
        </pc:spChg>
      </pc:sldChg>
      <pc:sldChg chg="addSp delSp modSp mod modTransition">
        <pc:chgData name="Madhavan" userId="b5c27f5af307e8ed" providerId="LiveId" clId="{5C1128AC-38A3-445D-9647-8587D9D44D5F}" dt="2022-04-17T04:11:51.206" v="1748"/>
        <pc:sldMkLst>
          <pc:docMk/>
          <pc:sldMk cId="2098505036" sldId="371"/>
        </pc:sldMkLst>
        <pc:spChg chg="del mod">
          <ac:chgData name="Madhavan" userId="b5c27f5af307e8ed" providerId="LiveId" clId="{5C1128AC-38A3-445D-9647-8587D9D44D5F}" dt="2022-04-17T03:49:58.014" v="753" actId="21"/>
          <ac:spMkLst>
            <pc:docMk/>
            <pc:sldMk cId="2098505036" sldId="371"/>
            <ac:spMk id="2" creationId="{00000000-0000-0000-0000-000000000000}"/>
          </ac:spMkLst>
        </pc:spChg>
        <pc:spChg chg="add mod">
          <ac:chgData name="Madhavan" userId="b5c27f5af307e8ed" providerId="LiveId" clId="{5C1128AC-38A3-445D-9647-8587D9D44D5F}" dt="2022-04-17T03:58:31.936" v="1327" actId="1036"/>
          <ac:spMkLst>
            <pc:docMk/>
            <pc:sldMk cId="2098505036" sldId="371"/>
            <ac:spMk id="4" creationId="{C33B9E65-DDD2-4D47-A555-54FC4609E08A}"/>
          </ac:spMkLst>
        </pc:spChg>
        <pc:spChg chg="add del mod">
          <ac:chgData name="Madhavan" userId="b5c27f5af307e8ed" providerId="LiveId" clId="{5C1128AC-38A3-445D-9647-8587D9D44D5F}" dt="2022-04-17T03:50:24.373" v="801" actId="21"/>
          <ac:spMkLst>
            <pc:docMk/>
            <pc:sldMk cId="2098505036" sldId="371"/>
            <ac:spMk id="6" creationId="{3EA95281-352C-46BB-941E-E80069A7901F}"/>
          </ac:spMkLst>
        </pc:spChg>
        <pc:graphicFrameChg chg="mod modGraphic">
          <ac:chgData name="Madhavan" userId="b5c27f5af307e8ed" providerId="LiveId" clId="{5C1128AC-38A3-445D-9647-8587D9D44D5F}" dt="2022-04-17T03:34:42.495" v="156"/>
          <ac:graphicFrameMkLst>
            <pc:docMk/>
            <pc:sldMk cId="2098505036" sldId="371"/>
            <ac:graphicFrameMk id="5" creationId="{00000000-0000-0000-0000-000000000000}"/>
          </ac:graphicFrameMkLst>
        </pc:graphicFrameChg>
      </pc:sldChg>
      <pc:sldChg chg="addSp delSp modSp mod modTransition">
        <pc:chgData name="Madhavan" userId="b5c27f5af307e8ed" providerId="LiveId" clId="{5C1128AC-38A3-445D-9647-8587D9D44D5F}" dt="2022-04-17T04:11:51.206" v="1748"/>
        <pc:sldMkLst>
          <pc:docMk/>
          <pc:sldMk cId="1081059923" sldId="372"/>
        </pc:sldMkLst>
        <pc:spChg chg="mod">
          <ac:chgData name="Madhavan" userId="b5c27f5af307e8ed" providerId="LiveId" clId="{5C1128AC-38A3-445D-9647-8587D9D44D5F}" dt="2022-04-17T03:50:35.779" v="815" actId="1036"/>
          <ac:spMkLst>
            <pc:docMk/>
            <pc:sldMk cId="1081059923" sldId="372"/>
            <ac:spMk id="2" creationId="{FA87B48C-EB18-495E-8F57-00D6A4A951B0}"/>
          </ac:spMkLst>
        </pc:spChg>
        <pc:spChg chg="add del mod">
          <ac:chgData name="Madhavan" userId="b5c27f5af307e8ed" providerId="LiveId" clId="{5C1128AC-38A3-445D-9647-8587D9D44D5F}" dt="2022-04-17T03:50:58.885" v="865" actId="21"/>
          <ac:spMkLst>
            <pc:docMk/>
            <pc:sldMk cId="1081059923" sldId="372"/>
            <ac:spMk id="5" creationId="{243E03F6-8020-40BF-9B6B-5C968038C55A}"/>
          </ac:spMkLst>
        </pc:spChg>
      </pc:sldChg>
      <pc:sldChg chg="addSp delSp modSp mod modTransition">
        <pc:chgData name="Madhavan" userId="b5c27f5af307e8ed" providerId="LiveId" clId="{5C1128AC-38A3-445D-9647-8587D9D44D5F}" dt="2022-04-17T04:11:51.206" v="1748"/>
        <pc:sldMkLst>
          <pc:docMk/>
          <pc:sldMk cId="2129157829" sldId="373"/>
        </pc:sldMkLst>
        <pc:spChg chg="del mod">
          <ac:chgData name="Madhavan" userId="b5c27f5af307e8ed" providerId="LiveId" clId="{5C1128AC-38A3-445D-9647-8587D9D44D5F}" dt="2022-04-17T03:51:30.135" v="924" actId="21"/>
          <ac:spMkLst>
            <pc:docMk/>
            <pc:sldMk cId="2129157829" sldId="373"/>
            <ac:spMk id="3" creationId="{E03EAEB6-FACC-4B37-AAAC-5C91BBCFBC78}"/>
          </ac:spMkLst>
        </pc:spChg>
        <pc:spChg chg="add mod">
          <ac:chgData name="Madhavan" userId="b5c27f5af307e8ed" providerId="LiveId" clId="{5C1128AC-38A3-445D-9647-8587D9D44D5F}" dt="2022-04-17T03:54:40.577" v="1143" actId="108"/>
          <ac:spMkLst>
            <pc:docMk/>
            <pc:sldMk cId="2129157829" sldId="373"/>
            <ac:spMk id="4" creationId="{332C2D69-2C70-4956-9BD2-5A31965D9AE2}"/>
          </ac:spMkLst>
        </pc:spChg>
      </pc:sldChg>
      <pc:sldChg chg="addSp delSp modSp mod modTransition">
        <pc:chgData name="Madhavan" userId="b5c27f5af307e8ed" providerId="LiveId" clId="{5C1128AC-38A3-445D-9647-8587D9D44D5F}" dt="2022-04-17T04:11:51.206" v="1748"/>
        <pc:sldMkLst>
          <pc:docMk/>
          <pc:sldMk cId="2662456939" sldId="374"/>
        </pc:sldMkLst>
        <pc:spChg chg="del mod">
          <ac:chgData name="Madhavan" userId="b5c27f5af307e8ed" providerId="LiveId" clId="{5C1128AC-38A3-445D-9647-8587D9D44D5F}" dt="2022-04-17T03:50:52.306" v="858" actId="21"/>
          <ac:spMkLst>
            <pc:docMk/>
            <pc:sldMk cId="2662456939" sldId="374"/>
            <ac:spMk id="3" creationId="{E03EAEB6-FACC-4B37-AAAC-5C91BBCFBC78}"/>
          </ac:spMkLst>
        </pc:spChg>
        <pc:spChg chg="add mod">
          <ac:chgData name="Madhavan" userId="b5c27f5af307e8ed" providerId="LiveId" clId="{5C1128AC-38A3-445D-9647-8587D9D44D5F}" dt="2022-04-17T03:58:51.202" v="1354" actId="14100"/>
          <ac:spMkLst>
            <pc:docMk/>
            <pc:sldMk cId="2662456939" sldId="374"/>
            <ac:spMk id="4" creationId="{C1CA9C3B-BC2B-46A3-8389-43267A47F23F}"/>
          </ac:spMkLst>
        </pc:spChg>
        <pc:graphicFrameChg chg="modGraphic">
          <ac:chgData name="Madhavan" userId="b5c27f5af307e8ed" providerId="LiveId" clId="{5C1128AC-38A3-445D-9647-8587D9D44D5F}" dt="2022-04-17T03:35:08.760" v="158" actId="207"/>
          <ac:graphicFrameMkLst>
            <pc:docMk/>
            <pc:sldMk cId="2662456939" sldId="374"/>
            <ac:graphicFrameMk id="2" creationId="{00000000-0000-0000-0000-000000000000}"/>
          </ac:graphicFrameMkLst>
        </pc:graphicFrameChg>
      </pc:sldChg>
      <pc:sldChg chg="modSp mod modTransition">
        <pc:chgData name="Madhavan" userId="b5c27f5af307e8ed" providerId="LiveId" clId="{5C1128AC-38A3-445D-9647-8587D9D44D5F}" dt="2022-04-17T04:11:51.206" v="1748"/>
        <pc:sldMkLst>
          <pc:docMk/>
          <pc:sldMk cId="1452217631" sldId="375"/>
        </pc:sldMkLst>
        <pc:spChg chg="mod">
          <ac:chgData name="Madhavan" userId="b5c27f5af307e8ed" providerId="LiveId" clId="{5C1128AC-38A3-445D-9647-8587D9D44D5F}" dt="2022-04-17T04:00:58.053" v="1493" actId="1037"/>
          <ac:spMkLst>
            <pc:docMk/>
            <pc:sldMk cId="1452217631" sldId="375"/>
            <ac:spMk id="3" creationId="{E03EAEB6-FACC-4B37-AAAC-5C91BBCFBC78}"/>
          </ac:spMkLst>
        </pc:spChg>
      </pc:sldChg>
      <pc:sldChg chg="addSp delSp modSp mod modTransition modAnim">
        <pc:chgData name="Madhavan" userId="b5c27f5af307e8ed" providerId="LiveId" clId="{5C1128AC-38A3-445D-9647-8587D9D44D5F}" dt="2022-04-17T04:11:51.206" v="1748"/>
        <pc:sldMkLst>
          <pc:docMk/>
          <pc:sldMk cId="4029339598" sldId="376"/>
        </pc:sldMkLst>
        <pc:spChg chg="del">
          <ac:chgData name="Madhavan" userId="b5c27f5af307e8ed" providerId="LiveId" clId="{5C1128AC-38A3-445D-9647-8587D9D44D5F}" dt="2022-04-17T03:51:42.205" v="935" actId="478"/>
          <ac:spMkLst>
            <pc:docMk/>
            <pc:sldMk cId="4029339598" sldId="376"/>
            <ac:spMk id="3" creationId="{E03EAEB6-FACC-4B37-AAAC-5C91BBCFBC78}"/>
          </ac:spMkLst>
        </pc:spChg>
        <pc:spChg chg="add mod">
          <ac:chgData name="Madhavan" userId="b5c27f5af307e8ed" providerId="LiveId" clId="{5C1128AC-38A3-445D-9647-8587D9D44D5F}" dt="2022-04-17T03:51:43.016" v="936"/>
          <ac:spMkLst>
            <pc:docMk/>
            <pc:sldMk cId="4029339598" sldId="376"/>
            <ac:spMk id="4" creationId="{FEDF59EC-7158-4490-BC70-3B05C6F1391A}"/>
          </ac:spMkLst>
        </pc:spChg>
        <pc:spChg chg="add del mod">
          <ac:chgData name="Madhavan" userId="b5c27f5af307e8ed" providerId="LiveId" clId="{5C1128AC-38A3-445D-9647-8587D9D44D5F}" dt="2022-04-17T03:51:59.170" v="987" actId="21"/>
          <ac:spMkLst>
            <pc:docMk/>
            <pc:sldMk cId="4029339598" sldId="376"/>
            <ac:spMk id="6" creationId="{95EDB890-62B9-41B6-9659-6E32BFF448C0}"/>
          </ac:spMkLst>
        </pc:spChg>
      </pc:sldChg>
      <pc:sldChg chg="modSp mod modTransition">
        <pc:chgData name="Madhavan" userId="b5c27f5af307e8ed" providerId="LiveId" clId="{5C1128AC-38A3-445D-9647-8587D9D44D5F}" dt="2022-04-17T04:11:51.206" v="1748"/>
        <pc:sldMkLst>
          <pc:docMk/>
          <pc:sldMk cId="133701813" sldId="377"/>
        </pc:sldMkLst>
        <pc:spChg chg="mod">
          <ac:chgData name="Madhavan" userId="b5c27f5af307e8ed" providerId="LiveId" clId="{5C1128AC-38A3-445D-9647-8587D9D44D5F}" dt="2022-04-17T03:59:51.465" v="1442" actId="1036"/>
          <ac:spMkLst>
            <pc:docMk/>
            <pc:sldMk cId="133701813" sldId="377"/>
            <ac:spMk id="2" creationId="{00000000-0000-0000-0000-000000000000}"/>
          </ac:spMkLst>
        </pc:spChg>
      </pc:sldChg>
      <pc:sldChg chg="modSp mod modTransition">
        <pc:chgData name="Madhavan" userId="b5c27f5af307e8ed" providerId="LiveId" clId="{5C1128AC-38A3-445D-9647-8587D9D44D5F}" dt="2022-04-17T04:11:51.206" v="1748"/>
        <pc:sldMkLst>
          <pc:docMk/>
          <pc:sldMk cId="4261424122" sldId="378"/>
        </pc:sldMkLst>
        <pc:spChg chg="mod">
          <ac:chgData name="Madhavan" userId="b5c27f5af307e8ed" providerId="LiveId" clId="{5C1128AC-38A3-445D-9647-8587D9D44D5F}" dt="2022-04-17T04:00:11.065" v="1455" actId="1038"/>
          <ac:spMkLst>
            <pc:docMk/>
            <pc:sldMk cId="4261424122" sldId="378"/>
            <ac:spMk id="3" creationId="{00000000-0000-0000-0000-000000000000}"/>
          </ac:spMkLst>
        </pc:spChg>
      </pc:sldChg>
      <pc:sldChg chg="addSp delSp modSp mod modTransition">
        <pc:chgData name="Madhavan" userId="b5c27f5af307e8ed" providerId="LiveId" clId="{5C1128AC-38A3-445D-9647-8587D9D44D5F}" dt="2022-04-17T04:11:51.206" v="1748"/>
        <pc:sldMkLst>
          <pc:docMk/>
          <pc:sldMk cId="2645446695" sldId="379"/>
        </pc:sldMkLst>
        <pc:spChg chg="del mod">
          <ac:chgData name="Madhavan" userId="b5c27f5af307e8ed" providerId="LiveId" clId="{5C1128AC-38A3-445D-9647-8587D9D44D5F}" dt="2022-04-17T03:41:09.442" v="216" actId="478"/>
          <ac:spMkLst>
            <pc:docMk/>
            <pc:sldMk cId="2645446695" sldId="379"/>
            <ac:spMk id="3" creationId="{4C2BA061-61F7-4D0D-AD13-C19DDF2D6951}"/>
          </ac:spMkLst>
        </pc:spChg>
        <pc:spChg chg="add del mod">
          <ac:chgData name="Madhavan" userId="b5c27f5af307e8ed" providerId="LiveId" clId="{5C1128AC-38A3-445D-9647-8587D9D44D5F}" dt="2022-04-17T04:00:24.565" v="1456" actId="478"/>
          <ac:spMkLst>
            <pc:docMk/>
            <pc:sldMk cId="2645446695" sldId="379"/>
            <ac:spMk id="4" creationId="{170882A9-2126-4547-98D1-FF62F4FA6D8A}"/>
          </ac:spMkLst>
        </pc:spChg>
        <pc:spChg chg="add mod">
          <ac:chgData name="Madhavan" userId="b5c27f5af307e8ed" providerId="LiveId" clId="{5C1128AC-38A3-445D-9647-8587D9D44D5F}" dt="2022-04-17T04:00:25.359" v="1457"/>
          <ac:spMkLst>
            <pc:docMk/>
            <pc:sldMk cId="2645446695" sldId="379"/>
            <ac:spMk id="5" creationId="{87B5EA70-24C0-4093-9A19-1CC88F6BF935}"/>
          </ac:spMkLst>
        </pc:spChg>
      </pc:sldChg>
      <pc:sldChg chg="addSp delSp modSp mod modTransition">
        <pc:chgData name="Madhavan" userId="b5c27f5af307e8ed" providerId="LiveId" clId="{5C1128AC-38A3-445D-9647-8587D9D44D5F}" dt="2022-04-17T04:11:51.206" v="1748"/>
        <pc:sldMkLst>
          <pc:docMk/>
          <pc:sldMk cId="3905791644" sldId="380"/>
        </pc:sldMkLst>
        <pc:spChg chg="add del mod">
          <ac:chgData name="Madhavan" userId="b5c27f5af307e8ed" providerId="LiveId" clId="{5C1128AC-38A3-445D-9647-8587D9D44D5F}" dt="2022-04-17T04:00:29.167" v="1458" actId="478"/>
          <ac:spMkLst>
            <pc:docMk/>
            <pc:sldMk cId="3905791644" sldId="380"/>
            <ac:spMk id="4" creationId="{23A3FAEB-FA30-4A89-87A7-08EE081A648F}"/>
          </ac:spMkLst>
        </pc:spChg>
        <pc:spChg chg="del mod">
          <ac:chgData name="Madhavan" userId="b5c27f5af307e8ed" providerId="LiveId" clId="{5C1128AC-38A3-445D-9647-8587D9D44D5F}" dt="2022-04-17T03:41:17.533" v="218" actId="478"/>
          <ac:spMkLst>
            <pc:docMk/>
            <pc:sldMk cId="3905791644" sldId="380"/>
            <ac:spMk id="6" creationId="{571FACB4-1849-4032-B877-70594388F35D}"/>
          </ac:spMkLst>
        </pc:spChg>
        <pc:spChg chg="add mod">
          <ac:chgData name="Madhavan" userId="b5c27f5af307e8ed" providerId="LiveId" clId="{5C1128AC-38A3-445D-9647-8587D9D44D5F}" dt="2022-04-17T04:00:29.967" v="1459"/>
          <ac:spMkLst>
            <pc:docMk/>
            <pc:sldMk cId="3905791644" sldId="380"/>
            <ac:spMk id="7" creationId="{AD37DF04-0E6C-4B0A-97FF-291F2DB1C552}"/>
          </ac:spMkLst>
        </pc:spChg>
      </pc:sldChg>
      <pc:sldChg chg="addSp delSp modSp mod modTransition">
        <pc:chgData name="Madhavan" userId="b5c27f5af307e8ed" providerId="LiveId" clId="{5C1128AC-38A3-445D-9647-8587D9D44D5F}" dt="2022-04-17T04:11:51.206" v="1748"/>
        <pc:sldMkLst>
          <pc:docMk/>
          <pc:sldMk cId="1781159840" sldId="381"/>
        </pc:sldMkLst>
        <pc:spChg chg="del">
          <ac:chgData name="Madhavan" userId="b5c27f5af307e8ed" providerId="LiveId" clId="{5C1128AC-38A3-445D-9647-8587D9D44D5F}" dt="2022-04-17T03:41:24.964" v="220" actId="478"/>
          <ac:spMkLst>
            <pc:docMk/>
            <pc:sldMk cId="1781159840" sldId="381"/>
            <ac:spMk id="4" creationId="{EEC5A835-DBC0-4511-93FA-A8FD2C224DCD}"/>
          </ac:spMkLst>
        </pc:spChg>
        <pc:spChg chg="add del mod">
          <ac:chgData name="Madhavan" userId="b5c27f5af307e8ed" providerId="LiveId" clId="{5C1128AC-38A3-445D-9647-8587D9D44D5F}" dt="2022-04-17T04:00:33.650" v="1460" actId="478"/>
          <ac:spMkLst>
            <pc:docMk/>
            <pc:sldMk cId="1781159840" sldId="381"/>
            <ac:spMk id="5" creationId="{7E0E44C3-4075-4DB4-A4FC-C785BAB66A8F}"/>
          </ac:spMkLst>
        </pc:spChg>
        <pc:spChg chg="add del mod">
          <ac:chgData name="Madhavan" userId="b5c27f5af307e8ed" providerId="LiveId" clId="{5C1128AC-38A3-445D-9647-8587D9D44D5F}" dt="2022-04-17T03:53:12.663" v="1093" actId="21"/>
          <ac:spMkLst>
            <pc:docMk/>
            <pc:sldMk cId="1781159840" sldId="381"/>
            <ac:spMk id="7" creationId="{8FC10A83-877C-4B34-AC39-058FD8BCCB4E}"/>
          </ac:spMkLst>
        </pc:spChg>
        <pc:spChg chg="add mod">
          <ac:chgData name="Madhavan" userId="b5c27f5af307e8ed" providerId="LiveId" clId="{5C1128AC-38A3-445D-9647-8587D9D44D5F}" dt="2022-04-17T04:00:34.405" v="1461"/>
          <ac:spMkLst>
            <pc:docMk/>
            <pc:sldMk cId="1781159840" sldId="381"/>
            <ac:spMk id="8" creationId="{C11B9CBA-C430-4B30-9100-F2356175024B}"/>
          </ac:spMkLst>
        </pc:spChg>
      </pc:sldChg>
      <pc:sldChg chg="addSp delSp modSp mod modTransition">
        <pc:chgData name="Madhavan" userId="b5c27f5af307e8ed" providerId="LiveId" clId="{5C1128AC-38A3-445D-9647-8587D9D44D5F}" dt="2022-04-17T04:11:51.206" v="1748"/>
        <pc:sldMkLst>
          <pc:docMk/>
          <pc:sldMk cId="3750863433" sldId="382"/>
        </pc:sldMkLst>
        <pc:spChg chg="del mod">
          <ac:chgData name="Madhavan" userId="b5c27f5af307e8ed" providerId="LiveId" clId="{5C1128AC-38A3-445D-9647-8587D9D44D5F}" dt="2022-04-17T03:53:05.629" v="1061" actId="21"/>
          <ac:spMkLst>
            <pc:docMk/>
            <pc:sldMk cId="3750863433" sldId="382"/>
            <ac:spMk id="4" creationId="{DF49CB63-C1A2-476A-85E7-EAE716B790E2}"/>
          </ac:spMkLst>
        </pc:spChg>
        <pc:spChg chg="add mod">
          <ac:chgData name="Madhavan" userId="b5c27f5af307e8ed" providerId="LiveId" clId="{5C1128AC-38A3-445D-9647-8587D9D44D5F}" dt="2022-04-17T04:00:42.948" v="1464" actId="1036"/>
          <ac:spMkLst>
            <pc:docMk/>
            <pc:sldMk cId="3750863433" sldId="382"/>
            <ac:spMk id="6" creationId="{23514E43-2FEC-4B0C-9CF4-AAC07E78FB36}"/>
          </ac:spMkLst>
        </pc:spChg>
        <pc:spChg chg="add del mod">
          <ac:chgData name="Madhavan" userId="b5c27f5af307e8ed" providerId="LiveId" clId="{5C1128AC-38A3-445D-9647-8587D9D44D5F}" dt="2022-04-17T03:53:36.227" v="1121" actId="21"/>
          <ac:spMkLst>
            <pc:docMk/>
            <pc:sldMk cId="3750863433" sldId="382"/>
            <ac:spMk id="8" creationId="{C6571D48-3806-43FC-B69E-57D078AF2B1C}"/>
          </ac:spMkLst>
        </pc:spChg>
      </pc:sldChg>
      <pc:sldChg chg="addSp delSp modSp new mod modAnim">
        <pc:chgData name="Madhavan" userId="b5c27f5af307e8ed" providerId="LiveId" clId="{5C1128AC-38A3-445D-9647-8587D9D44D5F}" dt="2022-04-17T04:24:47.290" v="2355"/>
        <pc:sldMkLst>
          <pc:docMk/>
          <pc:sldMk cId="3188546796" sldId="383"/>
        </pc:sldMkLst>
        <pc:spChg chg="add mod">
          <ac:chgData name="Madhavan" userId="b5c27f5af307e8ed" providerId="LiveId" clId="{5C1128AC-38A3-445D-9647-8587D9D44D5F}" dt="2022-04-17T04:20:11.315" v="2260" actId="1036"/>
          <ac:spMkLst>
            <pc:docMk/>
            <pc:sldMk cId="3188546796" sldId="383"/>
            <ac:spMk id="3" creationId="{6FF65560-C862-4A40-BAB2-703CC7F4481A}"/>
          </ac:spMkLst>
        </pc:spChg>
        <pc:spChg chg="add mod">
          <ac:chgData name="Madhavan" userId="b5c27f5af307e8ed" providerId="LiveId" clId="{5C1128AC-38A3-445D-9647-8587D9D44D5F}" dt="2022-04-17T04:23:16.275" v="2343" actId="164"/>
          <ac:spMkLst>
            <pc:docMk/>
            <pc:sldMk cId="3188546796" sldId="383"/>
            <ac:spMk id="4" creationId="{DDBC563B-7F47-41ED-A09B-A593252B2387}"/>
          </ac:spMkLst>
        </pc:spChg>
        <pc:spChg chg="add mod">
          <ac:chgData name="Madhavan" userId="b5c27f5af307e8ed" providerId="LiveId" clId="{5C1128AC-38A3-445D-9647-8587D9D44D5F}" dt="2022-04-17T04:23:29.244" v="2344" actId="164"/>
          <ac:spMkLst>
            <pc:docMk/>
            <pc:sldMk cId="3188546796" sldId="383"/>
            <ac:spMk id="5" creationId="{50B1672B-B193-4B3A-B642-63F2E054B400}"/>
          </ac:spMkLst>
        </pc:spChg>
        <pc:spChg chg="add mod">
          <ac:chgData name="Madhavan" userId="b5c27f5af307e8ed" providerId="LiveId" clId="{5C1128AC-38A3-445D-9647-8587D9D44D5F}" dt="2022-04-17T04:23:35.298" v="2345" actId="164"/>
          <ac:spMkLst>
            <pc:docMk/>
            <pc:sldMk cId="3188546796" sldId="383"/>
            <ac:spMk id="6" creationId="{BEAA152C-EEDA-4A9A-9B84-D751A0523E0E}"/>
          </ac:spMkLst>
        </pc:spChg>
        <pc:spChg chg="add mod">
          <ac:chgData name="Madhavan" userId="b5c27f5af307e8ed" providerId="LiveId" clId="{5C1128AC-38A3-445D-9647-8587D9D44D5F}" dt="2022-04-17T04:22:51.814" v="2340" actId="164"/>
          <ac:spMkLst>
            <pc:docMk/>
            <pc:sldMk cId="3188546796" sldId="383"/>
            <ac:spMk id="7" creationId="{5226E03E-035F-4E40-83C9-56D337D94F8C}"/>
          </ac:spMkLst>
        </pc:spChg>
        <pc:spChg chg="add mod">
          <ac:chgData name="Madhavan" userId="b5c27f5af307e8ed" providerId="LiveId" clId="{5C1128AC-38A3-445D-9647-8587D9D44D5F}" dt="2022-04-17T04:23:03.504" v="2341" actId="164"/>
          <ac:spMkLst>
            <pc:docMk/>
            <pc:sldMk cId="3188546796" sldId="383"/>
            <ac:spMk id="8" creationId="{77CD7655-EC1C-4164-8B8A-958B8C417530}"/>
          </ac:spMkLst>
        </pc:spChg>
        <pc:spChg chg="add mod">
          <ac:chgData name="Madhavan" userId="b5c27f5af307e8ed" providerId="LiveId" clId="{5C1128AC-38A3-445D-9647-8587D9D44D5F}" dt="2022-04-17T04:23:09.695" v="2342" actId="164"/>
          <ac:spMkLst>
            <pc:docMk/>
            <pc:sldMk cId="3188546796" sldId="383"/>
            <ac:spMk id="9" creationId="{BECEBDBA-A103-4E0C-8851-8979B445D13D}"/>
          </ac:spMkLst>
        </pc:spChg>
        <pc:spChg chg="add mod">
          <ac:chgData name="Madhavan" userId="b5c27f5af307e8ed" providerId="LiveId" clId="{5C1128AC-38A3-445D-9647-8587D9D44D5F}" dt="2022-04-17T04:20:11.315" v="2260" actId="1036"/>
          <ac:spMkLst>
            <pc:docMk/>
            <pc:sldMk cId="3188546796" sldId="383"/>
            <ac:spMk id="11" creationId="{9185CE7C-E6A2-4DF0-8A21-F39006CC7302}"/>
          </ac:spMkLst>
        </pc:spChg>
        <pc:spChg chg="add mod">
          <ac:chgData name="Madhavan" userId="b5c27f5af307e8ed" providerId="LiveId" clId="{5C1128AC-38A3-445D-9647-8587D9D44D5F}" dt="2022-04-17T04:23:16.275" v="2343" actId="164"/>
          <ac:spMkLst>
            <pc:docMk/>
            <pc:sldMk cId="3188546796" sldId="383"/>
            <ac:spMk id="13" creationId="{4C043669-CBCF-45E0-B7D1-5D0D8700CBB3}"/>
          </ac:spMkLst>
        </pc:spChg>
        <pc:spChg chg="add mod">
          <ac:chgData name="Madhavan" userId="b5c27f5af307e8ed" providerId="LiveId" clId="{5C1128AC-38A3-445D-9647-8587D9D44D5F}" dt="2022-04-17T04:23:29.244" v="2344" actId="164"/>
          <ac:spMkLst>
            <pc:docMk/>
            <pc:sldMk cId="3188546796" sldId="383"/>
            <ac:spMk id="14" creationId="{F1027BC0-1191-4681-8813-022BCE442724}"/>
          </ac:spMkLst>
        </pc:spChg>
        <pc:spChg chg="add mod">
          <ac:chgData name="Madhavan" userId="b5c27f5af307e8ed" providerId="LiveId" clId="{5C1128AC-38A3-445D-9647-8587D9D44D5F}" dt="2022-04-17T04:23:35.298" v="2345" actId="164"/>
          <ac:spMkLst>
            <pc:docMk/>
            <pc:sldMk cId="3188546796" sldId="383"/>
            <ac:spMk id="15" creationId="{D072F2C8-379D-44F0-BC88-73DD0B4E3DEC}"/>
          </ac:spMkLst>
        </pc:spChg>
        <pc:spChg chg="add mod">
          <ac:chgData name="Madhavan" userId="b5c27f5af307e8ed" providerId="LiveId" clId="{5C1128AC-38A3-445D-9647-8587D9D44D5F}" dt="2022-04-17T04:22:51.814" v="2340" actId="164"/>
          <ac:spMkLst>
            <pc:docMk/>
            <pc:sldMk cId="3188546796" sldId="383"/>
            <ac:spMk id="17" creationId="{BB79B791-3545-49AC-95C4-70E6B4765B40}"/>
          </ac:spMkLst>
        </pc:spChg>
        <pc:spChg chg="add mod">
          <ac:chgData name="Madhavan" userId="b5c27f5af307e8ed" providerId="LiveId" clId="{5C1128AC-38A3-445D-9647-8587D9D44D5F}" dt="2022-04-17T04:23:03.504" v="2341" actId="164"/>
          <ac:spMkLst>
            <pc:docMk/>
            <pc:sldMk cId="3188546796" sldId="383"/>
            <ac:spMk id="19" creationId="{A97EC68C-AAED-4627-BA74-5A340E7FD45A}"/>
          </ac:spMkLst>
        </pc:spChg>
        <pc:spChg chg="add mod">
          <ac:chgData name="Madhavan" userId="b5c27f5af307e8ed" providerId="LiveId" clId="{5C1128AC-38A3-445D-9647-8587D9D44D5F}" dt="2022-04-17T04:23:09.695" v="2342" actId="164"/>
          <ac:spMkLst>
            <pc:docMk/>
            <pc:sldMk cId="3188546796" sldId="383"/>
            <ac:spMk id="21" creationId="{5E26121E-FF2C-487D-BBCA-FDA26FE2626B}"/>
          </ac:spMkLst>
        </pc:spChg>
        <pc:spChg chg="add mod">
          <ac:chgData name="Madhavan" userId="b5c27f5af307e8ed" providerId="LiveId" clId="{5C1128AC-38A3-445D-9647-8587D9D44D5F}" dt="2022-04-17T04:24:47.290" v="2355"/>
          <ac:spMkLst>
            <pc:docMk/>
            <pc:sldMk cId="3188546796" sldId="383"/>
            <ac:spMk id="31" creationId="{A2B69A50-AFAE-4B9A-829F-3C3A2BBADD2B}"/>
          </ac:spMkLst>
        </pc:spChg>
        <pc:grpChg chg="add mod">
          <ac:chgData name="Madhavan" userId="b5c27f5af307e8ed" providerId="LiveId" clId="{5C1128AC-38A3-445D-9647-8587D9D44D5F}" dt="2022-04-17T04:23:51.569" v="2346" actId="164"/>
          <ac:grpSpMkLst>
            <pc:docMk/>
            <pc:sldMk cId="3188546796" sldId="383"/>
            <ac:grpSpMk id="22" creationId="{FBBEAAEE-5C85-4626-AFC3-7B0385AC1075}"/>
          </ac:grpSpMkLst>
        </pc:grpChg>
        <pc:grpChg chg="add mod">
          <ac:chgData name="Madhavan" userId="b5c27f5af307e8ed" providerId="LiveId" clId="{5C1128AC-38A3-445D-9647-8587D9D44D5F}" dt="2022-04-17T04:24:01.732" v="2347" actId="164"/>
          <ac:grpSpMkLst>
            <pc:docMk/>
            <pc:sldMk cId="3188546796" sldId="383"/>
            <ac:grpSpMk id="23" creationId="{38CBB5B7-C415-453D-8C8B-7361ED14559A}"/>
          </ac:grpSpMkLst>
        </pc:grpChg>
        <pc:grpChg chg="add mod">
          <ac:chgData name="Madhavan" userId="b5c27f5af307e8ed" providerId="LiveId" clId="{5C1128AC-38A3-445D-9647-8587D9D44D5F}" dt="2022-04-17T04:24:05.919" v="2348" actId="164"/>
          <ac:grpSpMkLst>
            <pc:docMk/>
            <pc:sldMk cId="3188546796" sldId="383"/>
            <ac:grpSpMk id="24" creationId="{0EDBCABB-1C34-4F44-9D18-A7F59700708B}"/>
          </ac:grpSpMkLst>
        </pc:grpChg>
        <pc:grpChg chg="add mod">
          <ac:chgData name="Madhavan" userId="b5c27f5af307e8ed" providerId="LiveId" clId="{5C1128AC-38A3-445D-9647-8587D9D44D5F}" dt="2022-04-17T04:23:51.569" v="2346" actId="164"/>
          <ac:grpSpMkLst>
            <pc:docMk/>
            <pc:sldMk cId="3188546796" sldId="383"/>
            <ac:grpSpMk id="25" creationId="{F797AFB5-0929-4F81-AF28-6A3BDFFE0DF6}"/>
          </ac:grpSpMkLst>
        </pc:grpChg>
        <pc:grpChg chg="add mod">
          <ac:chgData name="Madhavan" userId="b5c27f5af307e8ed" providerId="LiveId" clId="{5C1128AC-38A3-445D-9647-8587D9D44D5F}" dt="2022-04-17T04:24:01.732" v="2347" actId="164"/>
          <ac:grpSpMkLst>
            <pc:docMk/>
            <pc:sldMk cId="3188546796" sldId="383"/>
            <ac:grpSpMk id="26" creationId="{1A4989C7-D364-402E-A412-F24388C8BF6D}"/>
          </ac:grpSpMkLst>
        </pc:grpChg>
        <pc:grpChg chg="add mod">
          <ac:chgData name="Madhavan" userId="b5c27f5af307e8ed" providerId="LiveId" clId="{5C1128AC-38A3-445D-9647-8587D9D44D5F}" dt="2022-04-17T04:24:05.919" v="2348" actId="164"/>
          <ac:grpSpMkLst>
            <pc:docMk/>
            <pc:sldMk cId="3188546796" sldId="383"/>
            <ac:grpSpMk id="27" creationId="{7A3210F2-A494-49DC-AF45-F4B38749D415}"/>
          </ac:grpSpMkLst>
        </pc:grpChg>
        <pc:grpChg chg="add mod">
          <ac:chgData name="Madhavan" userId="b5c27f5af307e8ed" providerId="LiveId" clId="{5C1128AC-38A3-445D-9647-8587D9D44D5F}" dt="2022-04-17T04:23:51.569" v="2346" actId="164"/>
          <ac:grpSpMkLst>
            <pc:docMk/>
            <pc:sldMk cId="3188546796" sldId="383"/>
            <ac:grpSpMk id="28" creationId="{C6BA3B08-C588-4220-B1AA-064475E9583C}"/>
          </ac:grpSpMkLst>
        </pc:grpChg>
        <pc:grpChg chg="add mod">
          <ac:chgData name="Madhavan" userId="b5c27f5af307e8ed" providerId="LiveId" clId="{5C1128AC-38A3-445D-9647-8587D9D44D5F}" dt="2022-04-17T04:24:01.732" v="2347" actId="164"/>
          <ac:grpSpMkLst>
            <pc:docMk/>
            <pc:sldMk cId="3188546796" sldId="383"/>
            <ac:grpSpMk id="29" creationId="{83304023-A531-4B62-8CAF-789B4DB034C5}"/>
          </ac:grpSpMkLst>
        </pc:grpChg>
        <pc:grpChg chg="add mod">
          <ac:chgData name="Madhavan" userId="b5c27f5af307e8ed" providerId="LiveId" clId="{5C1128AC-38A3-445D-9647-8587D9D44D5F}" dt="2022-04-17T04:24:05.919" v="2348" actId="164"/>
          <ac:grpSpMkLst>
            <pc:docMk/>
            <pc:sldMk cId="3188546796" sldId="383"/>
            <ac:grpSpMk id="30" creationId="{DC2A81E4-0DB0-4F99-B664-7D099B05AB0D}"/>
          </ac:grpSpMkLst>
        </pc:grpChg>
        <pc:graphicFrameChg chg="add del modGraphic">
          <ac:chgData name="Madhavan" userId="b5c27f5af307e8ed" providerId="LiveId" clId="{5C1128AC-38A3-445D-9647-8587D9D44D5F}" dt="2022-04-17T04:13:52.508" v="1751" actId="478"/>
          <ac:graphicFrameMkLst>
            <pc:docMk/>
            <pc:sldMk cId="3188546796" sldId="383"/>
            <ac:graphicFrameMk id="2" creationId="{50871F9C-F653-4637-8F46-E50A85567D3C}"/>
          </ac:graphicFrameMkLst>
        </pc:graphicFrameChg>
      </pc:sldChg>
      <pc:sldMasterChg chg="addSp delSp modSp mod modSldLayout">
        <pc:chgData name="Madhavan" userId="b5c27f5af307e8ed" providerId="LiveId" clId="{5C1128AC-38A3-445D-9647-8587D9D44D5F}" dt="2022-04-17T04:04:33.487" v="1730" actId="478"/>
        <pc:sldMasterMkLst>
          <pc:docMk/>
          <pc:sldMasterMk cId="0" sldId="2147483744"/>
        </pc:sldMasterMkLst>
        <pc:cxnChg chg="add del mod">
          <ac:chgData name="Madhavan" userId="b5c27f5af307e8ed" providerId="LiveId" clId="{5C1128AC-38A3-445D-9647-8587D9D44D5F}" dt="2022-04-17T04:04:33.487" v="1730" actId="478"/>
          <ac:cxnSpMkLst>
            <pc:docMk/>
            <pc:sldMasterMk cId="0" sldId="2147483744"/>
            <ac:cxnSpMk id="3" creationId="{3803C985-5AC7-4396-B7EB-EA08B1CBCC47}"/>
          </ac:cxnSpMkLst>
        </pc:cxnChg>
        <pc:sldLayoutChg chg="addSp delSp modSp mod">
          <pc:chgData name="Madhavan" userId="b5c27f5af307e8ed" providerId="LiveId" clId="{5C1128AC-38A3-445D-9647-8587D9D44D5F}" dt="2022-04-17T03:28:41.320" v="78"/>
          <pc:sldLayoutMkLst>
            <pc:docMk/>
            <pc:sldMasterMk cId="0" sldId="2147483744"/>
            <pc:sldLayoutMk cId="2978264332" sldId="2147483656"/>
          </pc:sldLayoutMkLst>
          <pc:spChg chg="del">
            <ac:chgData name="Madhavan" userId="b5c27f5af307e8ed" providerId="LiveId" clId="{5C1128AC-38A3-445D-9647-8587D9D44D5F}" dt="2022-04-17T03:28:40.462" v="77" actId="478"/>
            <ac:spMkLst>
              <pc:docMk/>
              <pc:sldMasterMk cId="0" sldId="2147483744"/>
              <pc:sldLayoutMk cId="2978264332" sldId="2147483656"/>
              <ac:spMk id="6" creationId="{1B318F54-D5F3-4089-8CE1-0BBB019A30DB}"/>
            </ac:spMkLst>
          </pc:spChg>
          <pc:spChg chg="del">
            <ac:chgData name="Madhavan" userId="b5c27f5af307e8ed" providerId="LiveId" clId="{5C1128AC-38A3-445D-9647-8587D9D44D5F}" dt="2022-04-17T03:28:37.178" v="76" actId="478"/>
            <ac:spMkLst>
              <pc:docMk/>
              <pc:sldMasterMk cId="0" sldId="2147483744"/>
              <pc:sldLayoutMk cId="2978264332" sldId="2147483656"/>
              <ac:spMk id="7" creationId="{1B318F54-D5F3-4089-8CE1-0BBB019A30DB}"/>
            </ac:spMkLst>
          </pc:spChg>
          <pc:spChg chg="add mod">
            <ac:chgData name="Madhavan" userId="b5c27f5af307e8ed" providerId="LiveId" clId="{5C1128AC-38A3-445D-9647-8587D9D44D5F}" dt="2022-04-17T03:28:41.320" v="78"/>
            <ac:spMkLst>
              <pc:docMk/>
              <pc:sldMasterMk cId="0" sldId="2147483744"/>
              <pc:sldLayoutMk cId="2978264332" sldId="2147483656"/>
              <ac:spMk id="8" creationId="{229222D1-DB97-4806-BFC6-D299356CA5CC}"/>
            </ac:spMkLst>
          </pc:spChg>
          <pc:spChg chg="add mod">
            <ac:chgData name="Madhavan" userId="b5c27f5af307e8ed" providerId="LiveId" clId="{5C1128AC-38A3-445D-9647-8587D9D44D5F}" dt="2022-04-17T03:28:41.320" v="78"/>
            <ac:spMkLst>
              <pc:docMk/>
              <pc:sldMasterMk cId="0" sldId="2147483744"/>
              <pc:sldLayoutMk cId="2978264332" sldId="2147483656"/>
              <ac:spMk id="9" creationId="{03B136B2-A925-4F66-82A1-0796CFF56331}"/>
            </ac:spMkLst>
          </pc:spChg>
        </pc:sldLayoutChg>
        <pc:sldLayoutChg chg="modSp mod">
          <pc:chgData name="Madhavan" userId="b5c27f5af307e8ed" providerId="LiveId" clId="{5C1128AC-38A3-445D-9647-8587D9D44D5F}" dt="2022-04-17T03:29:23.946" v="87" actId="113"/>
          <pc:sldLayoutMkLst>
            <pc:docMk/>
            <pc:sldMasterMk cId="0" sldId="2147483744"/>
            <pc:sldLayoutMk cId="3744758092" sldId="2147483660"/>
          </pc:sldLayoutMkLst>
          <pc:spChg chg="mod">
            <ac:chgData name="Madhavan" userId="b5c27f5af307e8ed" providerId="LiveId" clId="{5C1128AC-38A3-445D-9647-8587D9D44D5F}" dt="2022-04-17T03:29:23.946" v="87" actId="113"/>
            <ac:spMkLst>
              <pc:docMk/>
              <pc:sldMasterMk cId="0" sldId="2147483744"/>
              <pc:sldLayoutMk cId="3744758092" sldId="2147483660"/>
              <ac:spMk id="7" creationId="{1B318F54-D5F3-4089-8CE1-0BBB019A30DB}"/>
            </ac:spMkLst>
          </pc:spChg>
        </pc:sldLayoutChg>
        <pc:sldLayoutChg chg="addSp delSp modSp mod">
          <pc:chgData name="Madhavan" userId="b5c27f5af307e8ed" providerId="LiveId" clId="{5C1128AC-38A3-445D-9647-8587D9D44D5F}" dt="2022-04-17T03:29:16.927" v="86" actId="207"/>
          <pc:sldLayoutMkLst>
            <pc:docMk/>
            <pc:sldMasterMk cId="0" sldId="2147483744"/>
            <pc:sldLayoutMk cId="2254825644" sldId="2147483665"/>
          </pc:sldLayoutMkLst>
          <pc:spChg chg="del">
            <ac:chgData name="Madhavan" userId="b5c27f5af307e8ed" providerId="LiveId" clId="{5C1128AC-38A3-445D-9647-8587D9D44D5F}" dt="2022-04-17T03:29:11.486" v="84" actId="478"/>
            <ac:spMkLst>
              <pc:docMk/>
              <pc:sldMasterMk cId="0" sldId="2147483744"/>
              <pc:sldLayoutMk cId="2254825644" sldId="2147483665"/>
              <ac:spMk id="7" creationId="{1B318F54-D5F3-4089-8CE1-0BBB019A30DB}"/>
            </ac:spMkLst>
          </pc:spChg>
          <pc:spChg chg="del">
            <ac:chgData name="Madhavan" userId="b5c27f5af307e8ed" providerId="LiveId" clId="{5C1128AC-38A3-445D-9647-8587D9D44D5F}" dt="2022-04-17T03:29:07.833" v="83" actId="478"/>
            <ac:spMkLst>
              <pc:docMk/>
              <pc:sldMasterMk cId="0" sldId="2147483744"/>
              <pc:sldLayoutMk cId="2254825644" sldId="2147483665"/>
              <ac:spMk id="8" creationId="{1B318F54-D5F3-4089-8CE1-0BBB019A30DB}"/>
            </ac:spMkLst>
          </pc:spChg>
          <pc:spChg chg="add mod">
            <ac:chgData name="Madhavan" userId="b5c27f5af307e8ed" providerId="LiveId" clId="{5C1128AC-38A3-445D-9647-8587D9D44D5F}" dt="2022-04-17T03:29:16.927" v="86" actId="207"/>
            <ac:spMkLst>
              <pc:docMk/>
              <pc:sldMasterMk cId="0" sldId="2147483744"/>
              <pc:sldLayoutMk cId="2254825644" sldId="2147483665"/>
              <ac:spMk id="9" creationId="{D601DF00-7B70-46EC-952F-0162577F01C0}"/>
            </ac:spMkLst>
          </pc:spChg>
          <pc:spChg chg="add mod">
            <ac:chgData name="Madhavan" userId="b5c27f5af307e8ed" providerId="LiveId" clId="{5C1128AC-38A3-445D-9647-8587D9D44D5F}" dt="2022-04-17T03:29:16.927" v="86" actId="207"/>
            <ac:spMkLst>
              <pc:docMk/>
              <pc:sldMasterMk cId="0" sldId="2147483744"/>
              <pc:sldLayoutMk cId="2254825644" sldId="2147483665"/>
              <ac:spMk id="10" creationId="{7C6A5970-7D02-420F-9AB0-584B7619BA33}"/>
            </ac:spMkLst>
          </pc:spChg>
        </pc:sldLayoutChg>
        <pc:sldLayoutChg chg="addSp delSp modSp mod">
          <pc:chgData name="Madhavan" userId="b5c27f5af307e8ed" providerId="LiveId" clId="{5C1128AC-38A3-445D-9647-8587D9D44D5F}" dt="2022-04-17T03:29:45.371" v="93"/>
          <pc:sldLayoutMkLst>
            <pc:docMk/>
            <pc:sldMasterMk cId="0" sldId="2147483744"/>
            <pc:sldLayoutMk cId="2809956753" sldId="2147483666"/>
          </pc:sldLayoutMkLst>
          <pc:spChg chg="del">
            <ac:chgData name="Madhavan" userId="b5c27f5af307e8ed" providerId="LiveId" clId="{5C1128AC-38A3-445D-9647-8587D9D44D5F}" dt="2022-04-17T03:29:44.534" v="92" actId="478"/>
            <ac:spMkLst>
              <pc:docMk/>
              <pc:sldMasterMk cId="0" sldId="2147483744"/>
              <pc:sldLayoutMk cId="2809956753" sldId="2147483666"/>
              <ac:spMk id="6" creationId="{1B318F54-D5F3-4089-8CE1-0BBB019A30DB}"/>
            </ac:spMkLst>
          </pc:spChg>
          <pc:spChg chg="add mod">
            <ac:chgData name="Madhavan" userId="b5c27f5af307e8ed" providerId="LiveId" clId="{5C1128AC-38A3-445D-9647-8587D9D44D5F}" dt="2022-04-17T03:29:45.371" v="93"/>
            <ac:spMkLst>
              <pc:docMk/>
              <pc:sldMasterMk cId="0" sldId="2147483744"/>
              <pc:sldLayoutMk cId="2809956753" sldId="2147483666"/>
              <ac:spMk id="9" creationId="{9CCDAEB8-D6E0-4466-AC67-054F5C89F2BE}"/>
            </ac:spMkLst>
          </pc:spChg>
          <pc:spChg chg="del mod">
            <ac:chgData name="Madhavan" userId="b5c27f5af307e8ed" providerId="LiveId" clId="{5C1128AC-38A3-445D-9647-8587D9D44D5F}" dt="2022-04-17T03:29:40.633" v="91" actId="478"/>
            <ac:spMkLst>
              <pc:docMk/>
              <pc:sldMasterMk cId="0" sldId="2147483744"/>
              <pc:sldLayoutMk cId="2809956753" sldId="2147483666"/>
              <ac:spMk id="11" creationId="{1B318F54-D5F3-4089-8CE1-0BBB019A30DB}"/>
            </ac:spMkLst>
          </pc:spChg>
          <pc:spChg chg="add mod">
            <ac:chgData name="Madhavan" userId="b5c27f5af307e8ed" providerId="LiveId" clId="{5C1128AC-38A3-445D-9647-8587D9D44D5F}" dt="2022-04-17T03:29:45.371" v="93"/>
            <ac:spMkLst>
              <pc:docMk/>
              <pc:sldMasterMk cId="0" sldId="2147483744"/>
              <pc:sldLayoutMk cId="2809956753" sldId="2147483666"/>
              <ac:spMk id="12" creationId="{C7621BDF-D9D2-4312-B1A7-DA4804277960}"/>
            </ac:spMkLst>
          </pc:spChg>
        </pc:sldLayoutChg>
        <pc:sldLayoutChg chg="addSp delSp modSp mod">
          <pc:chgData name="Madhavan" userId="b5c27f5af307e8ed" providerId="LiveId" clId="{5C1128AC-38A3-445D-9647-8587D9D44D5F}" dt="2022-04-17T03:30:04.829" v="96"/>
          <pc:sldLayoutMkLst>
            <pc:docMk/>
            <pc:sldMasterMk cId="0" sldId="2147483744"/>
            <pc:sldLayoutMk cId="4276701454" sldId="2147483667"/>
          </pc:sldLayoutMkLst>
          <pc:spChg chg="del">
            <ac:chgData name="Madhavan" userId="b5c27f5af307e8ed" providerId="LiveId" clId="{5C1128AC-38A3-445D-9647-8587D9D44D5F}" dt="2022-04-17T03:30:03.671" v="95" actId="478"/>
            <ac:spMkLst>
              <pc:docMk/>
              <pc:sldMasterMk cId="0" sldId="2147483744"/>
              <pc:sldLayoutMk cId="4276701454" sldId="2147483667"/>
              <ac:spMk id="6" creationId="{1B318F54-D5F3-4089-8CE1-0BBB019A30DB}"/>
            </ac:spMkLst>
          </pc:spChg>
          <pc:spChg chg="del">
            <ac:chgData name="Madhavan" userId="b5c27f5af307e8ed" providerId="LiveId" clId="{5C1128AC-38A3-445D-9647-8587D9D44D5F}" dt="2022-04-17T03:29:56.119" v="94" actId="478"/>
            <ac:spMkLst>
              <pc:docMk/>
              <pc:sldMasterMk cId="0" sldId="2147483744"/>
              <pc:sldLayoutMk cId="4276701454" sldId="2147483667"/>
              <ac:spMk id="7" creationId="{1B318F54-D5F3-4089-8CE1-0BBB019A30DB}"/>
            </ac:spMkLst>
          </pc:spChg>
          <pc:spChg chg="add mod">
            <ac:chgData name="Madhavan" userId="b5c27f5af307e8ed" providerId="LiveId" clId="{5C1128AC-38A3-445D-9647-8587D9D44D5F}" dt="2022-04-17T03:30:04.829" v="96"/>
            <ac:spMkLst>
              <pc:docMk/>
              <pc:sldMasterMk cId="0" sldId="2147483744"/>
              <pc:sldLayoutMk cId="4276701454" sldId="2147483667"/>
              <ac:spMk id="8" creationId="{1488A451-348F-42D2-90D4-52812C3CC6C0}"/>
            </ac:spMkLst>
          </pc:spChg>
          <pc:spChg chg="add mod">
            <ac:chgData name="Madhavan" userId="b5c27f5af307e8ed" providerId="LiveId" clId="{5C1128AC-38A3-445D-9647-8587D9D44D5F}" dt="2022-04-17T03:30:04.829" v="96"/>
            <ac:spMkLst>
              <pc:docMk/>
              <pc:sldMasterMk cId="0" sldId="2147483744"/>
              <pc:sldLayoutMk cId="4276701454" sldId="2147483667"/>
              <ac:spMk id="9" creationId="{F37E2742-7AC1-4526-8CFA-5350A957EF24}"/>
            </ac:spMkLst>
          </pc:spChg>
        </pc:sldLayoutChg>
        <pc:sldLayoutChg chg="addSp delSp modSp mod">
          <pc:chgData name="Madhavan" userId="b5c27f5af307e8ed" providerId="LiveId" clId="{5C1128AC-38A3-445D-9647-8587D9D44D5F}" dt="2022-04-17T03:30:15.613" v="99"/>
          <pc:sldLayoutMkLst>
            <pc:docMk/>
            <pc:sldMasterMk cId="0" sldId="2147483744"/>
            <pc:sldLayoutMk cId="2454520628" sldId="2147483668"/>
          </pc:sldLayoutMkLst>
          <pc:spChg chg="del">
            <ac:chgData name="Madhavan" userId="b5c27f5af307e8ed" providerId="LiveId" clId="{5C1128AC-38A3-445D-9647-8587D9D44D5F}" dt="2022-04-17T03:30:14.781" v="98" actId="478"/>
            <ac:spMkLst>
              <pc:docMk/>
              <pc:sldMasterMk cId="0" sldId="2147483744"/>
              <pc:sldLayoutMk cId="2454520628" sldId="2147483668"/>
              <ac:spMk id="6" creationId="{1B318F54-D5F3-4089-8CE1-0BBB019A30DB}"/>
            </ac:spMkLst>
          </pc:spChg>
          <pc:spChg chg="del">
            <ac:chgData name="Madhavan" userId="b5c27f5af307e8ed" providerId="LiveId" clId="{5C1128AC-38A3-445D-9647-8587D9D44D5F}" dt="2022-04-17T03:30:11.315" v="97" actId="478"/>
            <ac:spMkLst>
              <pc:docMk/>
              <pc:sldMasterMk cId="0" sldId="2147483744"/>
              <pc:sldLayoutMk cId="2454520628" sldId="2147483668"/>
              <ac:spMk id="7" creationId="{1B318F54-D5F3-4089-8CE1-0BBB019A30DB}"/>
            </ac:spMkLst>
          </pc:spChg>
          <pc:spChg chg="add mod">
            <ac:chgData name="Madhavan" userId="b5c27f5af307e8ed" providerId="LiveId" clId="{5C1128AC-38A3-445D-9647-8587D9D44D5F}" dt="2022-04-17T03:30:15.613" v="99"/>
            <ac:spMkLst>
              <pc:docMk/>
              <pc:sldMasterMk cId="0" sldId="2147483744"/>
              <pc:sldLayoutMk cId="2454520628" sldId="2147483668"/>
              <ac:spMk id="8" creationId="{787E8654-DF31-4377-9381-1895D1B23305}"/>
            </ac:spMkLst>
          </pc:spChg>
          <pc:spChg chg="add mod">
            <ac:chgData name="Madhavan" userId="b5c27f5af307e8ed" providerId="LiveId" clId="{5C1128AC-38A3-445D-9647-8587D9D44D5F}" dt="2022-04-17T03:30:15.613" v="99"/>
            <ac:spMkLst>
              <pc:docMk/>
              <pc:sldMasterMk cId="0" sldId="2147483744"/>
              <pc:sldLayoutMk cId="2454520628" sldId="2147483668"/>
              <ac:spMk id="9" creationId="{19BECA6C-787F-4871-8AD0-F94DC933CCD2}"/>
            </ac:spMkLst>
          </pc:spChg>
        </pc:sldLayoutChg>
        <pc:sldLayoutChg chg="addSp delSp modSp mod">
          <pc:chgData name="Madhavan" userId="b5c27f5af307e8ed" providerId="LiveId" clId="{5C1128AC-38A3-445D-9647-8587D9D44D5F}" dt="2022-04-17T03:30:27.180" v="102"/>
          <pc:sldLayoutMkLst>
            <pc:docMk/>
            <pc:sldMasterMk cId="0" sldId="2147483744"/>
            <pc:sldLayoutMk cId="115081607" sldId="2147483669"/>
          </pc:sldLayoutMkLst>
          <pc:spChg chg="del">
            <ac:chgData name="Madhavan" userId="b5c27f5af307e8ed" providerId="LiveId" clId="{5C1128AC-38A3-445D-9647-8587D9D44D5F}" dt="2022-04-17T03:30:26.367" v="101" actId="478"/>
            <ac:spMkLst>
              <pc:docMk/>
              <pc:sldMasterMk cId="0" sldId="2147483744"/>
              <pc:sldLayoutMk cId="115081607" sldId="2147483669"/>
              <ac:spMk id="6" creationId="{1B318F54-D5F3-4089-8CE1-0BBB019A30DB}"/>
            </ac:spMkLst>
          </pc:spChg>
          <pc:spChg chg="del">
            <ac:chgData name="Madhavan" userId="b5c27f5af307e8ed" providerId="LiveId" clId="{5C1128AC-38A3-445D-9647-8587D9D44D5F}" dt="2022-04-17T03:30:21.880" v="100" actId="478"/>
            <ac:spMkLst>
              <pc:docMk/>
              <pc:sldMasterMk cId="0" sldId="2147483744"/>
              <pc:sldLayoutMk cId="115081607" sldId="2147483669"/>
              <ac:spMk id="7" creationId="{1B318F54-D5F3-4089-8CE1-0BBB019A30DB}"/>
            </ac:spMkLst>
          </pc:spChg>
          <pc:spChg chg="add mod">
            <ac:chgData name="Madhavan" userId="b5c27f5af307e8ed" providerId="LiveId" clId="{5C1128AC-38A3-445D-9647-8587D9D44D5F}" dt="2022-04-17T03:30:27.180" v="102"/>
            <ac:spMkLst>
              <pc:docMk/>
              <pc:sldMasterMk cId="0" sldId="2147483744"/>
              <pc:sldLayoutMk cId="115081607" sldId="2147483669"/>
              <ac:spMk id="8" creationId="{90A4FDC3-855A-4FA3-86F8-B9CE6EFFBA92}"/>
            </ac:spMkLst>
          </pc:spChg>
          <pc:spChg chg="add mod">
            <ac:chgData name="Madhavan" userId="b5c27f5af307e8ed" providerId="LiveId" clId="{5C1128AC-38A3-445D-9647-8587D9D44D5F}" dt="2022-04-17T03:30:27.180" v="102"/>
            <ac:spMkLst>
              <pc:docMk/>
              <pc:sldMasterMk cId="0" sldId="2147483744"/>
              <pc:sldLayoutMk cId="115081607" sldId="2147483669"/>
              <ac:spMk id="9" creationId="{DE35D6B1-20AE-4989-BAD8-171266873D23}"/>
            </ac:spMkLst>
          </pc:spChg>
        </pc:sldLayoutChg>
        <pc:sldLayoutChg chg="modSp mod">
          <pc:chgData name="Madhavan" userId="b5c27f5af307e8ed" providerId="LiveId" clId="{5C1128AC-38A3-445D-9647-8587D9D44D5F}" dt="2022-04-17T03:30:39.931" v="106" actId="113"/>
          <pc:sldLayoutMkLst>
            <pc:docMk/>
            <pc:sldMasterMk cId="0" sldId="2147483744"/>
            <pc:sldLayoutMk cId="1598526436" sldId="2147483670"/>
          </pc:sldLayoutMkLst>
          <pc:spChg chg="mod">
            <ac:chgData name="Madhavan" userId="b5c27f5af307e8ed" providerId="LiveId" clId="{5C1128AC-38A3-445D-9647-8587D9D44D5F}" dt="2022-04-17T03:30:39.931" v="106" actId="113"/>
            <ac:spMkLst>
              <pc:docMk/>
              <pc:sldMasterMk cId="0" sldId="2147483744"/>
              <pc:sldLayoutMk cId="1598526436" sldId="2147483670"/>
              <ac:spMk id="6" creationId="{1B318F54-D5F3-4089-8CE1-0BBB019A30DB}"/>
            </ac:spMkLst>
          </pc:spChg>
          <pc:spChg chg="mod">
            <ac:chgData name="Madhavan" userId="b5c27f5af307e8ed" providerId="LiveId" clId="{5C1128AC-38A3-445D-9647-8587D9D44D5F}" dt="2022-04-17T03:30:36.032" v="105" actId="1035"/>
            <ac:spMkLst>
              <pc:docMk/>
              <pc:sldMasterMk cId="0" sldId="2147483744"/>
              <pc:sldLayoutMk cId="1598526436" sldId="2147483670"/>
              <ac:spMk id="7" creationId="{1B318F54-D5F3-4089-8CE1-0BBB019A30DB}"/>
            </ac:spMkLst>
          </pc:spChg>
        </pc:sldLayoutChg>
        <pc:sldLayoutChg chg="addSp delSp modSp mod">
          <pc:chgData name="Madhavan" userId="b5c27f5af307e8ed" providerId="LiveId" clId="{5C1128AC-38A3-445D-9647-8587D9D44D5F}" dt="2022-04-17T03:30:51.338" v="109"/>
          <pc:sldLayoutMkLst>
            <pc:docMk/>
            <pc:sldMasterMk cId="0" sldId="2147483744"/>
            <pc:sldLayoutMk cId="930087618" sldId="2147483671"/>
          </pc:sldLayoutMkLst>
          <pc:spChg chg="del">
            <ac:chgData name="Madhavan" userId="b5c27f5af307e8ed" providerId="LiveId" clId="{5C1128AC-38A3-445D-9647-8587D9D44D5F}" dt="2022-04-17T03:30:50.052" v="108" actId="478"/>
            <ac:spMkLst>
              <pc:docMk/>
              <pc:sldMasterMk cId="0" sldId="2147483744"/>
              <pc:sldLayoutMk cId="930087618" sldId="2147483671"/>
              <ac:spMk id="6" creationId="{1B318F54-D5F3-4089-8CE1-0BBB019A30DB}"/>
            </ac:spMkLst>
          </pc:spChg>
          <pc:spChg chg="del">
            <ac:chgData name="Madhavan" userId="b5c27f5af307e8ed" providerId="LiveId" clId="{5C1128AC-38A3-445D-9647-8587D9D44D5F}" dt="2022-04-17T03:30:46.463" v="107" actId="478"/>
            <ac:spMkLst>
              <pc:docMk/>
              <pc:sldMasterMk cId="0" sldId="2147483744"/>
              <pc:sldLayoutMk cId="930087618" sldId="2147483671"/>
              <ac:spMk id="7" creationId="{1B318F54-D5F3-4089-8CE1-0BBB019A30DB}"/>
            </ac:spMkLst>
          </pc:spChg>
          <pc:spChg chg="add mod">
            <ac:chgData name="Madhavan" userId="b5c27f5af307e8ed" providerId="LiveId" clId="{5C1128AC-38A3-445D-9647-8587D9D44D5F}" dt="2022-04-17T03:30:51.338" v="109"/>
            <ac:spMkLst>
              <pc:docMk/>
              <pc:sldMasterMk cId="0" sldId="2147483744"/>
              <pc:sldLayoutMk cId="930087618" sldId="2147483671"/>
              <ac:spMk id="8" creationId="{58D0CC93-E638-48AE-A06C-414D6272C5B2}"/>
            </ac:spMkLst>
          </pc:spChg>
          <pc:spChg chg="add mod">
            <ac:chgData name="Madhavan" userId="b5c27f5af307e8ed" providerId="LiveId" clId="{5C1128AC-38A3-445D-9647-8587D9D44D5F}" dt="2022-04-17T03:30:51.338" v="109"/>
            <ac:spMkLst>
              <pc:docMk/>
              <pc:sldMasterMk cId="0" sldId="2147483744"/>
              <pc:sldLayoutMk cId="930087618" sldId="2147483671"/>
              <ac:spMk id="9" creationId="{F71D66AD-3CC5-4A1F-AEB6-1DDC7770673E}"/>
            </ac:spMkLst>
          </pc:spChg>
        </pc:sldLayoutChg>
        <pc:sldLayoutChg chg="addSp delSp modSp mod">
          <pc:chgData name="Madhavan" userId="b5c27f5af307e8ed" providerId="LiveId" clId="{5C1128AC-38A3-445D-9647-8587D9D44D5F}" dt="2022-04-17T03:31:01.408" v="112"/>
          <pc:sldLayoutMkLst>
            <pc:docMk/>
            <pc:sldMasterMk cId="0" sldId="2147483744"/>
            <pc:sldLayoutMk cId="3007622506" sldId="2147483672"/>
          </pc:sldLayoutMkLst>
          <pc:spChg chg="del">
            <ac:chgData name="Madhavan" userId="b5c27f5af307e8ed" providerId="LiveId" clId="{5C1128AC-38A3-445D-9647-8587D9D44D5F}" dt="2022-04-17T03:31:00.613" v="111" actId="478"/>
            <ac:spMkLst>
              <pc:docMk/>
              <pc:sldMasterMk cId="0" sldId="2147483744"/>
              <pc:sldLayoutMk cId="3007622506" sldId="2147483672"/>
              <ac:spMk id="6" creationId="{1B318F54-D5F3-4089-8CE1-0BBB019A30DB}"/>
            </ac:spMkLst>
          </pc:spChg>
          <pc:spChg chg="del">
            <ac:chgData name="Madhavan" userId="b5c27f5af307e8ed" providerId="LiveId" clId="{5C1128AC-38A3-445D-9647-8587D9D44D5F}" dt="2022-04-17T03:30:57.285" v="110" actId="478"/>
            <ac:spMkLst>
              <pc:docMk/>
              <pc:sldMasterMk cId="0" sldId="2147483744"/>
              <pc:sldLayoutMk cId="3007622506" sldId="2147483672"/>
              <ac:spMk id="7" creationId="{1B318F54-D5F3-4089-8CE1-0BBB019A30DB}"/>
            </ac:spMkLst>
          </pc:spChg>
          <pc:spChg chg="add mod">
            <ac:chgData name="Madhavan" userId="b5c27f5af307e8ed" providerId="LiveId" clId="{5C1128AC-38A3-445D-9647-8587D9D44D5F}" dt="2022-04-17T03:31:01.408" v="112"/>
            <ac:spMkLst>
              <pc:docMk/>
              <pc:sldMasterMk cId="0" sldId="2147483744"/>
              <pc:sldLayoutMk cId="3007622506" sldId="2147483672"/>
              <ac:spMk id="8" creationId="{2992510B-04E9-42BA-A56A-1535DB1A218E}"/>
            </ac:spMkLst>
          </pc:spChg>
          <pc:spChg chg="add mod">
            <ac:chgData name="Madhavan" userId="b5c27f5af307e8ed" providerId="LiveId" clId="{5C1128AC-38A3-445D-9647-8587D9D44D5F}" dt="2022-04-17T03:31:01.408" v="112"/>
            <ac:spMkLst>
              <pc:docMk/>
              <pc:sldMasterMk cId="0" sldId="2147483744"/>
              <pc:sldLayoutMk cId="3007622506" sldId="2147483672"/>
              <ac:spMk id="9" creationId="{CB73438F-4DEB-408D-BCC0-BA56750E3654}"/>
            </ac:spMkLst>
          </pc:spChg>
        </pc:sldLayoutChg>
        <pc:sldLayoutChg chg="addSp delSp modSp mod">
          <pc:chgData name="Madhavan" userId="b5c27f5af307e8ed" providerId="LiveId" clId="{5C1128AC-38A3-445D-9647-8587D9D44D5F}" dt="2022-04-17T03:31:12.544" v="115"/>
          <pc:sldLayoutMkLst>
            <pc:docMk/>
            <pc:sldMasterMk cId="0" sldId="2147483744"/>
            <pc:sldLayoutMk cId="2537709362" sldId="2147483673"/>
          </pc:sldLayoutMkLst>
          <pc:spChg chg="del">
            <ac:chgData name="Madhavan" userId="b5c27f5af307e8ed" providerId="LiveId" clId="{5C1128AC-38A3-445D-9647-8587D9D44D5F}" dt="2022-04-17T03:31:11.745" v="114" actId="478"/>
            <ac:spMkLst>
              <pc:docMk/>
              <pc:sldMasterMk cId="0" sldId="2147483744"/>
              <pc:sldLayoutMk cId="2537709362" sldId="2147483673"/>
              <ac:spMk id="6" creationId="{1B318F54-D5F3-4089-8CE1-0BBB019A30DB}"/>
            </ac:spMkLst>
          </pc:spChg>
          <pc:spChg chg="del">
            <ac:chgData name="Madhavan" userId="b5c27f5af307e8ed" providerId="LiveId" clId="{5C1128AC-38A3-445D-9647-8587D9D44D5F}" dt="2022-04-17T03:31:07.538" v="113" actId="478"/>
            <ac:spMkLst>
              <pc:docMk/>
              <pc:sldMasterMk cId="0" sldId="2147483744"/>
              <pc:sldLayoutMk cId="2537709362" sldId="2147483673"/>
              <ac:spMk id="7" creationId="{1B318F54-D5F3-4089-8CE1-0BBB019A30DB}"/>
            </ac:spMkLst>
          </pc:spChg>
          <pc:spChg chg="add mod">
            <ac:chgData name="Madhavan" userId="b5c27f5af307e8ed" providerId="LiveId" clId="{5C1128AC-38A3-445D-9647-8587D9D44D5F}" dt="2022-04-17T03:31:12.544" v="115"/>
            <ac:spMkLst>
              <pc:docMk/>
              <pc:sldMasterMk cId="0" sldId="2147483744"/>
              <pc:sldLayoutMk cId="2537709362" sldId="2147483673"/>
              <ac:spMk id="8" creationId="{0D81E117-73F0-4AB6-8605-1E88861CAA30}"/>
            </ac:spMkLst>
          </pc:spChg>
          <pc:spChg chg="add mod">
            <ac:chgData name="Madhavan" userId="b5c27f5af307e8ed" providerId="LiveId" clId="{5C1128AC-38A3-445D-9647-8587D9D44D5F}" dt="2022-04-17T03:31:12.544" v="115"/>
            <ac:spMkLst>
              <pc:docMk/>
              <pc:sldMasterMk cId="0" sldId="2147483744"/>
              <pc:sldLayoutMk cId="2537709362" sldId="2147483673"/>
              <ac:spMk id="9" creationId="{E00BF0D7-69EA-40BC-816B-8636013E7C5F}"/>
            </ac:spMkLst>
          </pc:spChg>
        </pc:sldLayoutChg>
        <pc:sldLayoutChg chg="modSp mod">
          <pc:chgData name="Madhavan" userId="b5c27f5af307e8ed" providerId="LiveId" clId="{5C1128AC-38A3-445D-9647-8587D9D44D5F}" dt="2022-04-17T03:31:26.515" v="121" actId="113"/>
          <pc:sldLayoutMkLst>
            <pc:docMk/>
            <pc:sldMasterMk cId="0" sldId="2147483744"/>
            <pc:sldLayoutMk cId="633048089" sldId="2147483674"/>
          </pc:sldLayoutMkLst>
          <pc:spChg chg="mod">
            <ac:chgData name="Madhavan" userId="b5c27f5af307e8ed" providerId="LiveId" clId="{5C1128AC-38A3-445D-9647-8587D9D44D5F}" dt="2022-04-17T03:31:26.515" v="121" actId="113"/>
            <ac:spMkLst>
              <pc:docMk/>
              <pc:sldMasterMk cId="0" sldId="2147483744"/>
              <pc:sldLayoutMk cId="633048089" sldId="2147483674"/>
              <ac:spMk id="6" creationId="{1B318F54-D5F3-4089-8CE1-0BBB019A30DB}"/>
            </ac:spMkLst>
          </pc:spChg>
          <pc:spChg chg="mod">
            <ac:chgData name="Madhavan" userId="b5c27f5af307e8ed" providerId="LiveId" clId="{5C1128AC-38A3-445D-9647-8587D9D44D5F}" dt="2022-04-17T03:31:22.522" v="120" actId="1035"/>
            <ac:spMkLst>
              <pc:docMk/>
              <pc:sldMasterMk cId="0" sldId="2147483744"/>
              <pc:sldLayoutMk cId="633048089" sldId="2147483674"/>
              <ac:spMk id="7" creationId="{1B318F54-D5F3-4089-8CE1-0BBB019A30DB}"/>
            </ac:spMkLst>
          </pc:spChg>
        </pc:sldLayoutChg>
        <pc:sldLayoutChg chg="addSp delSp modSp mod">
          <pc:chgData name="Madhavan" userId="b5c27f5af307e8ed" providerId="LiveId" clId="{5C1128AC-38A3-445D-9647-8587D9D44D5F}" dt="2022-04-17T03:31:37.825" v="124"/>
          <pc:sldLayoutMkLst>
            <pc:docMk/>
            <pc:sldMasterMk cId="0" sldId="2147483744"/>
            <pc:sldLayoutMk cId="815423232" sldId="2147483675"/>
          </pc:sldLayoutMkLst>
          <pc:spChg chg="del">
            <ac:chgData name="Madhavan" userId="b5c27f5af307e8ed" providerId="LiveId" clId="{5C1128AC-38A3-445D-9647-8587D9D44D5F}" dt="2022-04-17T03:31:36.971" v="123" actId="478"/>
            <ac:spMkLst>
              <pc:docMk/>
              <pc:sldMasterMk cId="0" sldId="2147483744"/>
              <pc:sldLayoutMk cId="815423232" sldId="2147483675"/>
              <ac:spMk id="6" creationId="{1B318F54-D5F3-4089-8CE1-0BBB019A30DB}"/>
            </ac:spMkLst>
          </pc:spChg>
          <pc:spChg chg="del">
            <ac:chgData name="Madhavan" userId="b5c27f5af307e8ed" providerId="LiveId" clId="{5C1128AC-38A3-445D-9647-8587D9D44D5F}" dt="2022-04-17T03:31:32.242" v="122" actId="478"/>
            <ac:spMkLst>
              <pc:docMk/>
              <pc:sldMasterMk cId="0" sldId="2147483744"/>
              <pc:sldLayoutMk cId="815423232" sldId="2147483675"/>
              <ac:spMk id="7" creationId="{1B318F54-D5F3-4089-8CE1-0BBB019A30DB}"/>
            </ac:spMkLst>
          </pc:spChg>
          <pc:spChg chg="add mod">
            <ac:chgData name="Madhavan" userId="b5c27f5af307e8ed" providerId="LiveId" clId="{5C1128AC-38A3-445D-9647-8587D9D44D5F}" dt="2022-04-17T03:31:37.825" v="124"/>
            <ac:spMkLst>
              <pc:docMk/>
              <pc:sldMasterMk cId="0" sldId="2147483744"/>
              <pc:sldLayoutMk cId="815423232" sldId="2147483675"/>
              <ac:spMk id="8" creationId="{D0C35D09-D9BE-46EC-80EF-AD7B7CA20789}"/>
            </ac:spMkLst>
          </pc:spChg>
          <pc:spChg chg="add mod">
            <ac:chgData name="Madhavan" userId="b5c27f5af307e8ed" providerId="LiveId" clId="{5C1128AC-38A3-445D-9647-8587D9D44D5F}" dt="2022-04-17T03:31:37.825" v="124"/>
            <ac:spMkLst>
              <pc:docMk/>
              <pc:sldMasterMk cId="0" sldId="2147483744"/>
              <pc:sldLayoutMk cId="815423232" sldId="2147483675"/>
              <ac:spMk id="9" creationId="{925CE85D-E7C2-42FB-858C-55D7632422FF}"/>
            </ac:spMkLst>
          </pc:spChg>
        </pc:sldLayoutChg>
        <pc:sldLayoutChg chg="addSp delSp modSp mod">
          <pc:chgData name="Madhavan" userId="b5c27f5af307e8ed" providerId="LiveId" clId="{5C1128AC-38A3-445D-9647-8587D9D44D5F}" dt="2022-04-17T03:31:49.911" v="127"/>
          <pc:sldLayoutMkLst>
            <pc:docMk/>
            <pc:sldMasterMk cId="0" sldId="2147483744"/>
            <pc:sldLayoutMk cId="800961029" sldId="2147483676"/>
          </pc:sldLayoutMkLst>
          <pc:spChg chg="del">
            <ac:chgData name="Madhavan" userId="b5c27f5af307e8ed" providerId="LiveId" clId="{5C1128AC-38A3-445D-9647-8587D9D44D5F}" dt="2022-04-17T03:31:45.012" v="125" actId="478"/>
            <ac:spMkLst>
              <pc:docMk/>
              <pc:sldMasterMk cId="0" sldId="2147483744"/>
              <pc:sldLayoutMk cId="800961029" sldId="2147483676"/>
              <ac:spMk id="6" creationId="{1B318F54-D5F3-4089-8CE1-0BBB019A30DB}"/>
            </ac:spMkLst>
          </pc:spChg>
          <pc:spChg chg="del">
            <ac:chgData name="Madhavan" userId="b5c27f5af307e8ed" providerId="LiveId" clId="{5C1128AC-38A3-445D-9647-8587D9D44D5F}" dt="2022-04-17T03:31:49.143" v="126" actId="478"/>
            <ac:spMkLst>
              <pc:docMk/>
              <pc:sldMasterMk cId="0" sldId="2147483744"/>
              <pc:sldLayoutMk cId="800961029" sldId="2147483676"/>
              <ac:spMk id="7" creationId="{1B318F54-D5F3-4089-8CE1-0BBB019A30DB}"/>
            </ac:spMkLst>
          </pc:spChg>
          <pc:spChg chg="add mod">
            <ac:chgData name="Madhavan" userId="b5c27f5af307e8ed" providerId="LiveId" clId="{5C1128AC-38A3-445D-9647-8587D9D44D5F}" dt="2022-04-17T03:31:49.911" v="127"/>
            <ac:spMkLst>
              <pc:docMk/>
              <pc:sldMasterMk cId="0" sldId="2147483744"/>
              <pc:sldLayoutMk cId="800961029" sldId="2147483676"/>
              <ac:spMk id="8" creationId="{A81B4FA2-9180-48A1-B1C8-06182D833F3D}"/>
            </ac:spMkLst>
          </pc:spChg>
          <pc:spChg chg="add mod">
            <ac:chgData name="Madhavan" userId="b5c27f5af307e8ed" providerId="LiveId" clId="{5C1128AC-38A3-445D-9647-8587D9D44D5F}" dt="2022-04-17T03:31:49.911" v="127"/>
            <ac:spMkLst>
              <pc:docMk/>
              <pc:sldMasterMk cId="0" sldId="2147483744"/>
              <pc:sldLayoutMk cId="800961029" sldId="2147483676"/>
              <ac:spMk id="9" creationId="{007B3BA6-35A6-4508-92E5-AAFEF28CB9AD}"/>
            </ac:spMkLst>
          </pc:spChg>
        </pc:sldLayoutChg>
        <pc:sldLayoutChg chg="addSp delSp modSp mod">
          <pc:chgData name="Madhavan" userId="b5c27f5af307e8ed" providerId="LiveId" clId="{5C1128AC-38A3-445D-9647-8587D9D44D5F}" dt="2022-04-17T03:32:02.141" v="130"/>
          <pc:sldLayoutMkLst>
            <pc:docMk/>
            <pc:sldMasterMk cId="0" sldId="2147483744"/>
            <pc:sldLayoutMk cId="82036211" sldId="2147483677"/>
          </pc:sldLayoutMkLst>
          <pc:spChg chg="del">
            <ac:chgData name="Madhavan" userId="b5c27f5af307e8ed" providerId="LiveId" clId="{5C1128AC-38A3-445D-9647-8587D9D44D5F}" dt="2022-04-17T03:32:01.397" v="129" actId="478"/>
            <ac:spMkLst>
              <pc:docMk/>
              <pc:sldMasterMk cId="0" sldId="2147483744"/>
              <pc:sldLayoutMk cId="82036211" sldId="2147483677"/>
              <ac:spMk id="6" creationId="{1B318F54-D5F3-4089-8CE1-0BBB019A30DB}"/>
            </ac:spMkLst>
          </pc:spChg>
          <pc:spChg chg="del">
            <ac:chgData name="Madhavan" userId="b5c27f5af307e8ed" providerId="LiveId" clId="{5C1128AC-38A3-445D-9647-8587D9D44D5F}" dt="2022-04-17T03:31:57.964" v="128" actId="478"/>
            <ac:spMkLst>
              <pc:docMk/>
              <pc:sldMasterMk cId="0" sldId="2147483744"/>
              <pc:sldLayoutMk cId="82036211" sldId="2147483677"/>
              <ac:spMk id="7" creationId="{1B318F54-D5F3-4089-8CE1-0BBB019A30DB}"/>
            </ac:spMkLst>
          </pc:spChg>
          <pc:spChg chg="add mod">
            <ac:chgData name="Madhavan" userId="b5c27f5af307e8ed" providerId="LiveId" clId="{5C1128AC-38A3-445D-9647-8587D9D44D5F}" dt="2022-04-17T03:32:02.141" v="130"/>
            <ac:spMkLst>
              <pc:docMk/>
              <pc:sldMasterMk cId="0" sldId="2147483744"/>
              <pc:sldLayoutMk cId="82036211" sldId="2147483677"/>
              <ac:spMk id="8" creationId="{EDBF9918-27A2-4F42-A057-4804ED123744}"/>
            </ac:spMkLst>
          </pc:spChg>
          <pc:spChg chg="add mod">
            <ac:chgData name="Madhavan" userId="b5c27f5af307e8ed" providerId="LiveId" clId="{5C1128AC-38A3-445D-9647-8587D9D44D5F}" dt="2022-04-17T03:32:02.141" v="130"/>
            <ac:spMkLst>
              <pc:docMk/>
              <pc:sldMasterMk cId="0" sldId="2147483744"/>
              <pc:sldLayoutMk cId="82036211" sldId="2147483677"/>
              <ac:spMk id="9" creationId="{73C32BE2-6689-4CDB-87DD-0BDEF83FAA37}"/>
            </ac:spMkLst>
          </pc:spChg>
        </pc:sldLayoutChg>
        <pc:sldLayoutChg chg="addSp delSp modSp mod">
          <pc:chgData name="Madhavan" userId="b5c27f5af307e8ed" providerId="LiveId" clId="{5C1128AC-38A3-445D-9647-8587D9D44D5F}" dt="2022-04-17T03:28:31.567" v="75"/>
          <pc:sldLayoutMkLst>
            <pc:docMk/>
            <pc:sldMasterMk cId="0" sldId="2147483744"/>
            <pc:sldLayoutMk cId="563042410" sldId="2147483699"/>
          </pc:sldLayoutMkLst>
          <pc:spChg chg="del">
            <ac:chgData name="Madhavan" userId="b5c27f5af307e8ed" providerId="LiveId" clId="{5C1128AC-38A3-445D-9647-8587D9D44D5F}" dt="2022-04-17T03:28:30.836" v="74" actId="478"/>
            <ac:spMkLst>
              <pc:docMk/>
              <pc:sldMasterMk cId="0" sldId="2147483744"/>
              <pc:sldLayoutMk cId="563042410" sldId="2147483699"/>
              <ac:spMk id="6" creationId="{1B318F54-D5F3-4089-8CE1-0BBB019A30DB}"/>
            </ac:spMkLst>
          </pc:spChg>
          <pc:spChg chg="del">
            <ac:chgData name="Madhavan" userId="b5c27f5af307e8ed" providerId="LiveId" clId="{5C1128AC-38A3-445D-9647-8587D9D44D5F}" dt="2022-04-17T03:28:27.601" v="73" actId="478"/>
            <ac:spMkLst>
              <pc:docMk/>
              <pc:sldMasterMk cId="0" sldId="2147483744"/>
              <pc:sldLayoutMk cId="563042410" sldId="2147483699"/>
              <ac:spMk id="7" creationId="{1B318F54-D5F3-4089-8CE1-0BBB019A30DB}"/>
            </ac:spMkLst>
          </pc:spChg>
          <pc:spChg chg="add mod">
            <ac:chgData name="Madhavan" userId="b5c27f5af307e8ed" providerId="LiveId" clId="{5C1128AC-38A3-445D-9647-8587D9D44D5F}" dt="2022-04-17T03:28:31.567" v="75"/>
            <ac:spMkLst>
              <pc:docMk/>
              <pc:sldMasterMk cId="0" sldId="2147483744"/>
              <pc:sldLayoutMk cId="563042410" sldId="2147483699"/>
              <ac:spMk id="8" creationId="{EEDD1892-47E8-4D51-AB02-9BAFE14BDA3B}"/>
            </ac:spMkLst>
          </pc:spChg>
          <pc:spChg chg="add mod">
            <ac:chgData name="Madhavan" userId="b5c27f5af307e8ed" providerId="LiveId" clId="{5C1128AC-38A3-445D-9647-8587D9D44D5F}" dt="2022-04-17T03:28:31.567" v="75"/>
            <ac:spMkLst>
              <pc:docMk/>
              <pc:sldMasterMk cId="0" sldId="2147483744"/>
              <pc:sldLayoutMk cId="563042410" sldId="2147483699"/>
              <ac:spMk id="9" creationId="{C63FF415-F60A-4D74-82FC-0E4F5121D19C}"/>
            </ac:spMkLst>
          </pc:spChg>
        </pc:sldLayoutChg>
        <pc:sldLayoutChg chg="modSp mod">
          <pc:chgData name="Madhavan" userId="b5c27f5af307e8ed" providerId="LiveId" clId="{5C1128AC-38A3-445D-9647-8587D9D44D5F}" dt="2022-04-17T03:26:49.528" v="54" actId="108"/>
          <pc:sldLayoutMkLst>
            <pc:docMk/>
            <pc:sldMasterMk cId="0" sldId="2147483744"/>
            <pc:sldLayoutMk cId="3908459693" sldId="2147483757"/>
          </pc:sldLayoutMkLst>
          <pc:spChg chg="mod">
            <ac:chgData name="Madhavan" userId="b5c27f5af307e8ed" providerId="LiveId" clId="{5C1128AC-38A3-445D-9647-8587D9D44D5F}" dt="2022-04-17T03:26:42.649" v="53" actId="207"/>
            <ac:spMkLst>
              <pc:docMk/>
              <pc:sldMasterMk cId="0" sldId="2147483744"/>
              <pc:sldLayoutMk cId="3908459693" sldId="2147483757"/>
              <ac:spMk id="6" creationId="{1B318F54-D5F3-4089-8CE1-0BBB019A30DB}"/>
            </ac:spMkLst>
          </pc:spChg>
          <pc:spChg chg="mod">
            <ac:chgData name="Madhavan" userId="b5c27f5af307e8ed" providerId="LiveId" clId="{5C1128AC-38A3-445D-9647-8587D9D44D5F}" dt="2022-04-17T03:26:49.528" v="54" actId="108"/>
            <ac:spMkLst>
              <pc:docMk/>
              <pc:sldMasterMk cId="0" sldId="2147483744"/>
              <pc:sldLayoutMk cId="3908459693" sldId="2147483757"/>
              <ac:spMk id="9" creationId="{1B318F54-D5F3-4089-8CE1-0BBB019A30DB}"/>
            </ac:spMkLst>
          </pc:spChg>
        </pc:sldLayoutChg>
        <pc:sldLayoutChg chg="addSp delSp modSp mod">
          <pc:chgData name="Madhavan" userId="b5c27f5af307e8ed" providerId="LiveId" clId="{5C1128AC-38A3-445D-9647-8587D9D44D5F}" dt="2022-04-17T03:27:17.523" v="57"/>
          <pc:sldLayoutMkLst>
            <pc:docMk/>
            <pc:sldMasterMk cId="0" sldId="2147483744"/>
            <pc:sldLayoutMk cId="4277522988" sldId="2147483759"/>
          </pc:sldLayoutMkLst>
          <pc:spChg chg="del">
            <ac:chgData name="Madhavan" userId="b5c27f5af307e8ed" providerId="LiveId" clId="{5C1128AC-38A3-445D-9647-8587D9D44D5F}" dt="2022-04-17T03:27:16.560" v="56" actId="478"/>
            <ac:spMkLst>
              <pc:docMk/>
              <pc:sldMasterMk cId="0" sldId="2147483744"/>
              <pc:sldLayoutMk cId="4277522988" sldId="2147483759"/>
              <ac:spMk id="6" creationId="{1B318F54-D5F3-4089-8CE1-0BBB019A30DB}"/>
            </ac:spMkLst>
          </pc:spChg>
          <pc:spChg chg="del">
            <ac:chgData name="Madhavan" userId="b5c27f5af307e8ed" providerId="LiveId" clId="{5C1128AC-38A3-445D-9647-8587D9D44D5F}" dt="2022-04-17T03:27:12.247" v="55" actId="478"/>
            <ac:spMkLst>
              <pc:docMk/>
              <pc:sldMasterMk cId="0" sldId="2147483744"/>
              <pc:sldLayoutMk cId="4277522988" sldId="2147483759"/>
              <ac:spMk id="7" creationId="{1B318F54-D5F3-4089-8CE1-0BBB019A30DB}"/>
            </ac:spMkLst>
          </pc:spChg>
          <pc:spChg chg="add mod">
            <ac:chgData name="Madhavan" userId="b5c27f5af307e8ed" providerId="LiveId" clId="{5C1128AC-38A3-445D-9647-8587D9D44D5F}" dt="2022-04-17T03:27:17.523" v="57"/>
            <ac:spMkLst>
              <pc:docMk/>
              <pc:sldMasterMk cId="0" sldId="2147483744"/>
              <pc:sldLayoutMk cId="4277522988" sldId="2147483759"/>
              <ac:spMk id="8" creationId="{D06F7930-4463-4D46-BF9F-AA2821652B27}"/>
            </ac:spMkLst>
          </pc:spChg>
          <pc:spChg chg="add mod">
            <ac:chgData name="Madhavan" userId="b5c27f5af307e8ed" providerId="LiveId" clId="{5C1128AC-38A3-445D-9647-8587D9D44D5F}" dt="2022-04-17T03:27:17.523" v="57"/>
            <ac:spMkLst>
              <pc:docMk/>
              <pc:sldMasterMk cId="0" sldId="2147483744"/>
              <pc:sldLayoutMk cId="4277522988" sldId="2147483759"/>
              <ac:spMk id="9" creationId="{90A8B109-B1BB-496C-AA3D-306757AD7165}"/>
            </ac:spMkLst>
          </pc:spChg>
        </pc:sldLayoutChg>
        <pc:sldLayoutChg chg="addSp delSp modSp mod">
          <pc:chgData name="Madhavan" userId="b5c27f5af307e8ed" providerId="LiveId" clId="{5C1128AC-38A3-445D-9647-8587D9D44D5F}" dt="2022-04-17T03:27:29.223" v="60"/>
          <pc:sldLayoutMkLst>
            <pc:docMk/>
            <pc:sldMasterMk cId="0" sldId="2147483744"/>
            <pc:sldLayoutMk cId="2300057417" sldId="2147483760"/>
          </pc:sldLayoutMkLst>
          <pc:spChg chg="del">
            <ac:chgData name="Madhavan" userId="b5c27f5af307e8ed" providerId="LiveId" clId="{5C1128AC-38A3-445D-9647-8587D9D44D5F}" dt="2022-04-17T03:27:28.372" v="59" actId="478"/>
            <ac:spMkLst>
              <pc:docMk/>
              <pc:sldMasterMk cId="0" sldId="2147483744"/>
              <pc:sldLayoutMk cId="2300057417" sldId="2147483760"/>
              <ac:spMk id="7" creationId="{1B318F54-D5F3-4089-8CE1-0BBB019A30DB}"/>
            </ac:spMkLst>
          </pc:spChg>
          <pc:spChg chg="del">
            <ac:chgData name="Madhavan" userId="b5c27f5af307e8ed" providerId="LiveId" clId="{5C1128AC-38A3-445D-9647-8587D9D44D5F}" dt="2022-04-17T03:27:24.356" v="58" actId="478"/>
            <ac:spMkLst>
              <pc:docMk/>
              <pc:sldMasterMk cId="0" sldId="2147483744"/>
              <pc:sldLayoutMk cId="2300057417" sldId="2147483760"/>
              <ac:spMk id="8" creationId="{1B318F54-D5F3-4089-8CE1-0BBB019A30DB}"/>
            </ac:spMkLst>
          </pc:spChg>
          <pc:spChg chg="add mod">
            <ac:chgData name="Madhavan" userId="b5c27f5af307e8ed" providerId="LiveId" clId="{5C1128AC-38A3-445D-9647-8587D9D44D5F}" dt="2022-04-17T03:27:29.223" v="60"/>
            <ac:spMkLst>
              <pc:docMk/>
              <pc:sldMasterMk cId="0" sldId="2147483744"/>
              <pc:sldLayoutMk cId="2300057417" sldId="2147483760"/>
              <ac:spMk id="9" creationId="{762223DA-EDEB-4FBD-A6E4-73C24FE04DE6}"/>
            </ac:spMkLst>
          </pc:spChg>
          <pc:spChg chg="add mod">
            <ac:chgData name="Madhavan" userId="b5c27f5af307e8ed" providerId="LiveId" clId="{5C1128AC-38A3-445D-9647-8587D9D44D5F}" dt="2022-04-17T03:27:29.223" v="60"/>
            <ac:spMkLst>
              <pc:docMk/>
              <pc:sldMasterMk cId="0" sldId="2147483744"/>
              <pc:sldLayoutMk cId="2300057417" sldId="2147483760"/>
              <ac:spMk id="10" creationId="{D50E4698-0369-4E68-B933-63200AEF01B6}"/>
            </ac:spMkLst>
          </pc:spChg>
        </pc:sldLayoutChg>
        <pc:sldLayoutChg chg="addSp delSp modSp mod">
          <pc:chgData name="Madhavan" userId="b5c27f5af307e8ed" providerId="LiveId" clId="{5C1128AC-38A3-445D-9647-8587D9D44D5F}" dt="2022-04-17T03:28:52.838" v="82"/>
          <pc:sldLayoutMkLst>
            <pc:docMk/>
            <pc:sldMasterMk cId="0" sldId="2147483744"/>
            <pc:sldLayoutMk cId="434145477" sldId="2147483761"/>
          </pc:sldLayoutMkLst>
          <pc:spChg chg="del">
            <ac:chgData name="Madhavan" userId="b5c27f5af307e8ed" providerId="LiveId" clId="{5C1128AC-38A3-445D-9647-8587D9D44D5F}" dt="2022-04-17T03:27:39.833" v="62" actId="478"/>
            <ac:spMkLst>
              <pc:docMk/>
              <pc:sldMasterMk cId="0" sldId="2147483744"/>
              <pc:sldLayoutMk cId="434145477" sldId="2147483761"/>
              <ac:spMk id="7" creationId="{1B318F54-D5F3-4089-8CE1-0BBB019A30DB}"/>
            </ac:spMkLst>
          </pc:spChg>
          <pc:spChg chg="del">
            <ac:chgData name="Madhavan" userId="b5c27f5af307e8ed" providerId="LiveId" clId="{5C1128AC-38A3-445D-9647-8587D9D44D5F}" dt="2022-04-17T03:27:36.058" v="61" actId="478"/>
            <ac:spMkLst>
              <pc:docMk/>
              <pc:sldMasterMk cId="0" sldId="2147483744"/>
              <pc:sldLayoutMk cId="434145477" sldId="2147483761"/>
              <ac:spMk id="8" creationId="{1B318F54-D5F3-4089-8CE1-0BBB019A30DB}"/>
            </ac:spMkLst>
          </pc:spChg>
          <pc:spChg chg="add mod">
            <ac:chgData name="Madhavan" userId="b5c27f5af307e8ed" providerId="LiveId" clId="{5C1128AC-38A3-445D-9647-8587D9D44D5F}" dt="2022-04-17T03:28:52.838" v="82"/>
            <ac:spMkLst>
              <pc:docMk/>
              <pc:sldMasterMk cId="0" sldId="2147483744"/>
              <pc:sldLayoutMk cId="434145477" sldId="2147483761"/>
              <ac:spMk id="9" creationId="{63B72DA1-BB21-4516-8D80-8C8030070FFB}"/>
            </ac:spMkLst>
          </pc:spChg>
          <pc:spChg chg="add mod">
            <ac:chgData name="Madhavan" userId="b5c27f5af307e8ed" providerId="LiveId" clId="{5C1128AC-38A3-445D-9647-8587D9D44D5F}" dt="2022-04-17T03:28:52.838" v="82"/>
            <ac:spMkLst>
              <pc:docMk/>
              <pc:sldMasterMk cId="0" sldId="2147483744"/>
              <pc:sldLayoutMk cId="434145477" sldId="2147483761"/>
              <ac:spMk id="10" creationId="{8362B23D-FC8B-4BFF-9584-D8CA60B28903}"/>
            </ac:spMkLst>
          </pc:spChg>
        </pc:sldLayoutChg>
        <pc:sldLayoutChg chg="addSp delSp modSp mod">
          <pc:chgData name="Madhavan" userId="b5c27f5af307e8ed" providerId="LiveId" clId="{5C1128AC-38A3-445D-9647-8587D9D44D5F}" dt="2022-04-17T03:28:50.695" v="81"/>
          <pc:sldLayoutMkLst>
            <pc:docMk/>
            <pc:sldMasterMk cId="0" sldId="2147483744"/>
            <pc:sldLayoutMk cId="3305503859" sldId="2147483762"/>
          </pc:sldLayoutMkLst>
          <pc:spChg chg="del">
            <ac:chgData name="Madhavan" userId="b5c27f5af307e8ed" providerId="LiveId" clId="{5C1128AC-38A3-445D-9647-8587D9D44D5F}" dt="2022-04-17T03:27:48.939" v="64" actId="478"/>
            <ac:spMkLst>
              <pc:docMk/>
              <pc:sldMasterMk cId="0" sldId="2147483744"/>
              <pc:sldLayoutMk cId="3305503859" sldId="2147483762"/>
              <ac:spMk id="6" creationId="{1B318F54-D5F3-4089-8CE1-0BBB019A30DB}"/>
            </ac:spMkLst>
          </pc:spChg>
          <pc:spChg chg="del">
            <ac:chgData name="Madhavan" userId="b5c27f5af307e8ed" providerId="LiveId" clId="{5C1128AC-38A3-445D-9647-8587D9D44D5F}" dt="2022-04-17T03:27:44.857" v="63" actId="478"/>
            <ac:spMkLst>
              <pc:docMk/>
              <pc:sldMasterMk cId="0" sldId="2147483744"/>
              <pc:sldLayoutMk cId="3305503859" sldId="2147483762"/>
              <ac:spMk id="7" creationId="{1B318F54-D5F3-4089-8CE1-0BBB019A30DB}"/>
            </ac:spMkLst>
          </pc:spChg>
          <pc:spChg chg="add mod">
            <ac:chgData name="Madhavan" userId="b5c27f5af307e8ed" providerId="LiveId" clId="{5C1128AC-38A3-445D-9647-8587D9D44D5F}" dt="2022-04-17T03:28:50.695" v="81"/>
            <ac:spMkLst>
              <pc:docMk/>
              <pc:sldMasterMk cId="0" sldId="2147483744"/>
              <pc:sldLayoutMk cId="3305503859" sldId="2147483762"/>
              <ac:spMk id="8" creationId="{4EFBEC85-2C4F-41CA-ACE7-0F979BCE3B71}"/>
            </ac:spMkLst>
          </pc:spChg>
          <pc:spChg chg="add mod">
            <ac:chgData name="Madhavan" userId="b5c27f5af307e8ed" providerId="LiveId" clId="{5C1128AC-38A3-445D-9647-8587D9D44D5F}" dt="2022-04-17T03:28:50.695" v="81"/>
            <ac:spMkLst>
              <pc:docMk/>
              <pc:sldMasterMk cId="0" sldId="2147483744"/>
              <pc:sldLayoutMk cId="3305503859" sldId="2147483762"/>
              <ac:spMk id="9" creationId="{33EAD118-61ED-40A2-B584-15BB311195AC}"/>
            </ac:spMkLst>
          </pc:spChg>
        </pc:sldLayoutChg>
        <pc:sldLayoutChg chg="addSp delSp modSp mod">
          <pc:chgData name="Madhavan" userId="b5c27f5af307e8ed" providerId="LiveId" clId="{5C1128AC-38A3-445D-9647-8587D9D44D5F}" dt="2022-04-17T03:28:48.796" v="80"/>
          <pc:sldLayoutMkLst>
            <pc:docMk/>
            <pc:sldMasterMk cId="0" sldId="2147483744"/>
            <pc:sldLayoutMk cId="1213301847" sldId="2147483763"/>
          </pc:sldLayoutMkLst>
          <pc:spChg chg="del">
            <ac:chgData name="Madhavan" userId="b5c27f5af307e8ed" providerId="LiveId" clId="{5C1128AC-38A3-445D-9647-8587D9D44D5F}" dt="2022-04-17T03:27:58.926" v="66" actId="478"/>
            <ac:spMkLst>
              <pc:docMk/>
              <pc:sldMasterMk cId="0" sldId="2147483744"/>
              <pc:sldLayoutMk cId="1213301847" sldId="2147483763"/>
              <ac:spMk id="6" creationId="{1B318F54-D5F3-4089-8CE1-0BBB019A30DB}"/>
            </ac:spMkLst>
          </pc:spChg>
          <pc:spChg chg="del">
            <ac:chgData name="Madhavan" userId="b5c27f5af307e8ed" providerId="LiveId" clId="{5C1128AC-38A3-445D-9647-8587D9D44D5F}" dt="2022-04-17T03:27:54.065" v="65" actId="478"/>
            <ac:spMkLst>
              <pc:docMk/>
              <pc:sldMasterMk cId="0" sldId="2147483744"/>
              <pc:sldLayoutMk cId="1213301847" sldId="2147483763"/>
              <ac:spMk id="7" creationId="{1B318F54-D5F3-4089-8CE1-0BBB019A30DB}"/>
            </ac:spMkLst>
          </pc:spChg>
          <pc:spChg chg="add mod">
            <ac:chgData name="Madhavan" userId="b5c27f5af307e8ed" providerId="LiveId" clId="{5C1128AC-38A3-445D-9647-8587D9D44D5F}" dt="2022-04-17T03:28:48.796" v="80"/>
            <ac:spMkLst>
              <pc:docMk/>
              <pc:sldMasterMk cId="0" sldId="2147483744"/>
              <pc:sldLayoutMk cId="1213301847" sldId="2147483763"/>
              <ac:spMk id="8" creationId="{404AFE3E-EFE6-45F9-8DAA-83B7E4B2FF18}"/>
            </ac:spMkLst>
          </pc:spChg>
          <pc:spChg chg="add mod">
            <ac:chgData name="Madhavan" userId="b5c27f5af307e8ed" providerId="LiveId" clId="{5C1128AC-38A3-445D-9647-8587D9D44D5F}" dt="2022-04-17T03:28:48.796" v="80"/>
            <ac:spMkLst>
              <pc:docMk/>
              <pc:sldMasterMk cId="0" sldId="2147483744"/>
              <pc:sldLayoutMk cId="1213301847" sldId="2147483763"/>
              <ac:spMk id="9" creationId="{F76F76E2-E89C-4764-AF51-CEC956D4E9F7}"/>
            </ac:spMkLst>
          </pc:spChg>
        </pc:sldLayoutChg>
        <pc:sldLayoutChg chg="addSp delSp modSp mod">
          <pc:chgData name="Madhavan" userId="b5c27f5af307e8ed" providerId="LiveId" clId="{5C1128AC-38A3-445D-9647-8587D9D44D5F}" dt="2022-04-17T03:28:45.955" v="79"/>
          <pc:sldLayoutMkLst>
            <pc:docMk/>
            <pc:sldMasterMk cId="0" sldId="2147483744"/>
            <pc:sldLayoutMk cId="703261267" sldId="2147483764"/>
          </pc:sldLayoutMkLst>
          <pc:spChg chg="del">
            <ac:chgData name="Madhavan" userId="b5c27f5af307e8ed" providerId="LiveId" clId="{5C1128AC-38A3-445D-9647-8587D9D44D5F}" dt="2022-04-17T03:28:06.463" v="68" actId="478"/>
            <ac:spMkLst>
              <pc:docMk/>
              <pc:sldMasterMk cId="0" sldId="2147483744"/>
              <pc:sldLayoutMk cId="703261267" sldId="2147483764"/>
              <ac:spMk id="6" creationId="{1B318F54-D5F3-4089-8CE1-0BBB019A30DB}"/>
            </ac:spMkLst>
          </pc:spChg>
          <pc:spChg chg="del">
            <ac:chgData name="Madhavan" userId="b5c27f5af307e8ed" providerId="LiveId" clId="{5C1128AC-38A3-445D-9647-8587D9D44D5F}" dt="2022-04-17T03:28:02.891" v="67" actId="478"/>
            <ac:spMkLst>
              <pc:docMk/>
              <pc:sldMasterMk cId="0" sldId="2147483744"/>
              <pc:sldLayoutMk cId="703261267" sldId="2147483764"/>
              <ac:spMk id="7" creationId="{1B318F54-D5F3-4089-8CE1-0BBB019A30DB}"/>
            </ac:spMkLst>
          </pc:spChg>
          <pc:spChg chg="add mod">
            <ac:chgData name="Madhavan" userId="b5c27f5af307e8ed" providerId="LiveId" clId="{5C1128AC-38A3-445D-9647-8587D9D44D5F}" dt="2022-04-17T03:28:45.955" v="79"/>
            <ac:spMkLst>
              <pc:docMk/>
              <pc:sldMasterMk cId="0" sldId="2147483744"/>
              <pc:sldLayoutMk cId="703261267" sldId="2147483764"/>
              <ac:spMk id="8" creationId="{049D18DF-BF9F-4A64-9FBA-BEDB9987F468}"/>
            </ac:spMkLst>
          </pc:spChg>
          <pc:spChg chg="add mod">
            <ac:chgData name="Madhavan" userId="b5c27f5af307e8ed" providerId="LiveId" clId="{5C1128AC-38A3-445D-9647-8587D9D44D5F}" dt="2022-04-17T03:28:45.955" v="79"/>
            <ac:spMkLst>
              <pc:docMk/>
              <pc:sldMasterMk cId="0" sldId="2147483744"/>
              <pc:sldLayoutMk cId="703261267" sldId="2147483764"/>
              <ac:spMk id="9" creationId="{85818C4B-2CF3-45FC-AE48-EB74C62966C6}"/>
            </ac:spMkLst>
          </pc:spChg>
        </pc:sldLayoutChg>
        <pc:sldLayoutChg chg="modSp mod">
          <pc:chgData name="Madhavan" userId="b5c27f5af307e8ed" providerId="LiveId" clId="{5C1128AC-38A3-445D-9647-8587D9D44D5F}" dt="2022-04-17T03:28:20.739" v="72" actId="113"/>
          <pc:sldLayoutMkLst>
            <pc:docMk/>
            <pc:sldMasterMk cId="0" sldId="2147483744"/>
            <pc:sldLayoutMk cId="1106005643" sldId="2147483765"/>
          </pc:sldLayoutMkLst>
          <pc:spChg chg="mod">
            <ac:chgData name="Madhavan" userId="b5c27f5af307e8ed" providerId="LiveId" clId="{5C1128AC-38A3-445D-9647-8587D9D44D5F}" dt="2022-04-17T03:28:20.739" v="72" actId="113"/>
            <ac:spMkLst>
              <pc:docMk/>
              <pc:sldMasterMk cId="0" sldId="2147483744"/>
              <pc:sldLayoutMk cId="1106005643" sldId="2147483765"/>
              <ac:spMk id="7" creationId="{1B318F54-D5F3-4089-8CE1-0BBB019A30DB}"/>
            </ac:spMkLst>
          </pc:spChg>
          <pc:spChg chg="mod">
            <ac:chgData name="Madhavan" userId="b5c27f5af307e8ed" providerId="LiveId" clId="{5C1128AC-38A3-445D-9647-8587D9D44D5F}" dt="2022-04-17T03:28:14.371" v="71" actId="1035"/>
            <ac:spMkLst>
              <pc:docMk/>
              <pc:sldMasterMk cId="0" sldId="2147483744"/>
              <pc:sldLayoutMk cId="1106005643" sldId="2147483765"/>
              <ac:spMk id="8" creationId="{1B318F54-D5F3-4089-8CE1-0BBB019A30DB}"/>
            </ac:spMkLst>
          </pc:spChg>
        </pc:sldLayoutChg>
        <pc:sldLayoutChg chg="addSp delSp modSp mod">
          <pc:chgData name="Madhavan" userId="b5c27f5af307e8ed" providerId="LiveId" clId="{5C1128AC-38A3-445D-9647-8587D9D44D5F}" dt="2022-04-17T03:32:13.048" v="133"/>
          <pc:sldLayoutMkLst>
            <pc:docMk/>
            <pc:sldMasterMk cId="0" sldId="2147483744"/>
            <pc:sldLayoutMk cId="744176669" sldId="2147483766"/>
          </pc:sldLayoutMkLst>
          <pc:spChg chg="del">
            <ac:chgData name="Madhavan" userId="b5c27f5af307e8ed" providerId="LiveId" clId="{5C1128AC-38A3-445D-9647-8587D9D44D5F}" dt="2022-04-17T03:32:12.292" v="132" actId="478"/>
            <ac:spMkLst>
              <pc:docMk/>
              <pc:sldMasterMk cId="0" sldId="2147483744"/>
              <pc:sldLayoutMk cId="744176669" sldId="2147483766"/>
              <ac:spMk id="4" creationId="{6B34CD73-86FD-4700-9AF8-12D9DB1DBBD3}"/>
            </ac:spMkLst>
          </pc:spChg>
          <pc:spChg chg="add mod">
            <ac:chgData name="Madhavan" userId="b5c27f5af307e8ed" providerId="LiveId" clId="{5C1128AC-38A3-445D-9647-8587D9D44D5F}" dt="2022-04-17T03:32:13.048" v="133"/>
            <ac:spMkLst>
              <pc:docMk/>
              <pc:sldMasterMk cId="0" sldId="2147483744"/>
              <pc:sldLayoutMk cId="744176669" sldId="2147483766"/>
              <ac:spMk id="7" creationId="{5BAFBF12-BFDC-47D3-9A29-344606E12F69}"/>
            </ac:spMkLst>
          </pc:spChg>
          <pc:spChg chg="del">
            <ac:chgData name="Madhavan" userId="b5c27f5af307e8ed" providerId="LiveId" clId="{5C1128AC-38A3-445D-9647-8587D9D44D5F}" dt="2022-04-17T03:32:08.556" v="131" actId="478"/>
            <ac:spMkLst>
              <pc:docMk/>
              <pc:sldMasterMk cId="0" sldId="2147483744"/>
              <pc:sldLayoutMk cId="744176669" sldId="2147483766"/>
              <ac:spMk id="8" creationId="{55B85668-4BAF-4CD2-A2E8-27A35FF70E10}"/>
            </ac:spMkLst>
          </pc:spChg>
          <pc:spChg chg="add mod">
            <ac:chgData name="Madhavan" userId="b5c27f5af307e8ed" providerId="LiveId" clId="{5C1128AC-38A3-445D-9647-8587D9D44D5F}" dt="2022-04-17T03:32:13.048" v="133"/>
            <ac:spMkLst>
              <pc:docMk/>
              <pc:sldMasterMk cId="0" sldId="2147483744"/>
              <pc:sldLayoutMk cId="744176669" sldId="2147483766"/>
              <ac:spMk id="9" creationId="{A02EA3CF-3EA2-4D08-970D-7641FB543DE6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6C062588-5D24-4007-810E-D2E8B6F6F93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6752A77-31B9-47B8-BA10-1ACA9EBBA1F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29761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FDD171-18AB-49A7-87FE-7C88262D56E5}" type="datetimeFigureOut">
              <a:rPr lang="en-IN" smtClean="0"/>
              <a:pPr/>
              <a:t>15-06-2024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DDF3587-4DAF-4A72-A140-B068C3FE571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3786DAE-28E8-4A8F-B49C-BD5C27D3E0F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29761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B33318-097E-4788-9BEA-CF32165EDA8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006071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F05B31-513D-4562-800B-8A64B61B63E0}" type="datetimeFigureOut">
              <a:rPr lang="en-IN" smtClean="0"/>
              <a:pPr/>
              <a:t>15-06-2024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6117" y="4784835"/>
            <a:ext cx="5408930" cy="3914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5DE6B2-4317-42F6-A620-F27587D3C858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39528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5DE6B2-4317-42F6-A620-F27587D3C858}" type="slidenum">
              <a:rPr lang="en-IN" smtClean="0"/>
              <a:pPr/>
              <a:t>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823457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spcAft>
                <a:spcPts val="1200"/>
              </a:spcAft>
              <a:buFont typeface="Arial" pitchFamily="34" charset="0"/>
              <a:buChar char="•"/>
            </a:pPr>
            <a:r>
              <a:rPr lang="en-IN" sz="1200" b="0" dirty="0">
                <a:solidFill>
                  <a:schemeClr val="tx1"/>
                </a:solidFill>
              </a:rPr>
              <a:t>Distributive Negotiation’ is also known as ‘Positional’ or ‘Competitive’ or ‘Fixed Pie’ or ‘Win-Lose’ Negotiation. </a:t>
            </a:r>
          </a:p>
          <a:p>
            <a:pPr marL="457200" indent="-457200">
              <a:spcAft>
                <a:spcPts val="1200"/>
              </a:spcAft>
              <a:buFont typeface="Arial" pitchFamily="34" charset="0"/>
              <a:buChar char="•"/>
            </a:pPr>
            <a:r>
              <a:rPr lang="en-IN" sz="1200" b="0" dirty="0">
                <a:solidFill>
                  <a:schemeClr val="tx1"/>
                </a:solidFill>
              </a:rPr>
              <a:t>It is a type or style of negotiation in which the parties compete for the distribution of a fixed amount of value. </a:t>
            </a:r>
          </a:p>
          <a:p>
            <a:pPr marL="457200" indent="-457200">
              <a:spcAft>
                <a:spcPts val="1200"/>
              </a:spcAft>
              <a:buFont typeface="Arial" pitchFamily="34" charset="0"/>
              <a:buChar char="•"/>
            </a:pPr>
            <a:r>
              <a:rPr lang="en-IN" sz="1200" b="0" dirty="0">
                <a:solidFill>
                  <a:schemeClr val="tx1"/>
                </a:solidFill>
              </a:rPr>
              <a:t>The involved parties in a ‘distributive negotiation’ have a ‘win-lose’ attitude towards reaching the goal and </a:t>
            </a:r>
          </a:p>
          <a:p>
            <a:pPr marL="0" indent="0">
              <a:spcAft>
                <a:spcPts val="1200"/>
              </a:spcAft>
              <a:buFont typeface="Arial" pitchFamily="34" charset="0"/>
              <a:buNone/>
            </a:pPr>
            <a:r>
              <a:rPr lang="en-IN" sz="1200" b="0" dirty="0">
                <a:solidFill>
                  <a:schemeClr val="tx1"/>
                </a:solidFill>
              </a:rPr>
              <a:t>            is based on an attempt to divide up a fixed pie or amount of resources for oneself.</a:t>
            </a:r>
          </a:p>
          <a:p>
            <a:pPr marL="457200" indent="-457200">
              <a:spcAft>
                <a:spcPts val="1200"/>
              </a:spcAft>
              <a:buFont typeface="Arial" pitchFamily="34" charset="0"/>
              <a:buChar char="•"/>
            </a:pPr>
            <a:r>
              <a:rPr lang="en-IN" sz="1200" b="0" dirty="0">
                <a:solidFill>
                  <a:schemeClr val="tx1"/>
                </a:solidFill>
              </a:rPr>
              <a:t>‘Distributive Negotiation’ involves holding on to a fixed idea, or position, of what you want and arguing for </a:t>
            </a:r>
          </a:p>
          <a:p>
            <a:pPr marL="0" indent="0">
              <a:spcAft>
                <a:spcPts val="1200"/>
              </a:spcAft>
              <a:buFont typeface="Arial" pitchFamily="34" charset="0"/>
              <a:buNone/>
            </a:pPr>
            <a:r>
              <a:rPr lang="en-IN" sz="1200" b="0" dirty="0">
                <a:solidFill>
                  <a:schemeClr val="tx1"/>
                </a:solidFill>
              </a:rPr>
              <a:t>             it and it alone, regardless of any underlying interests.</a:t>
            </a: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5DE6B2-4317-42F6-A620-F27587D3C858}" type="slidenum">
              <a:rPr lang="en-IN" smtClean="0"/>
              <a:t>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529612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spcAft>
                <a:spcPts val="1200"/>
              </a:spcAft>
              <a:buFont typeface="Arial" pitchFamily="34" charset="0"/>
              <a:buChar char="•"/>
            </a:pPr>
            <a:r>
              <a:rPr lang="en-IN" sz="1200" b="0" dirty="0">
                <a:solidFill>
                  <a:schemeClr val="tx1"/>
                </a:solidFill>
              </a:rPr>
              <a:t>Distributive Negotiation’ is also known as ‘Positional’ or ‘Competitive’ or ‘Fixed Pie’ or ‘Win-Lose’ Negotiation. </a:t>
            </a:r>
          </a:p>
          <a:p>
            <a:pPr marL="457200" indent="-457200">
              <a:spcAft>
                <a:spcPts val="1200"/>
              </a:spcAft>
              <a:buFont typeface="Arial" pitchFamily="34" charset="0"/>
              <a:buChar char="•"/>
            </a:pPr>
            <a:r>
              <a:rPr lang="en-IN" sz="1200" b="0" dirty="0">
                <a:solidFill>
                  <a:schemeClr val="tx1"/>
                </a:solidFill>
              </a:rPr>
              <a:t>It is a type or style of negotiation in which the parties compete for the distribution of a fixed amount of value. </a:t>
            </a:r>
          </a:p>
          <a:p>
            <a:pPr marL="457200" indent="-457200">
              <a:spcAft>
                <a:spcPts val="1200"/>
              </a:spcAft>
              <a:buFont typeface="Arial" pitchFamily="34" charset="0"/>
              <a:buChar char="•"/>
            </a:pPr>
            <a:r>
              <a:rPr lang="en-IN" sz="1200" b="0" dirty="0">
                <a:solidFill>
                  <a:schemeClr val="tx1"/>
                </a:solidFill>
              </a:rPr>
              <a:t>The involved parties in a ‘distributive negotiation’ have a ‘win-lose’ attitude towards reaching the goal and </a:t>
            </a:r>
          </a:p>
          <a:p>
            <a:pPr marL="0" indent="0">
              <a:spcAft>
                <a:spcPts val="1200"/>
              </a:spcAft>
              <a:buFont typeface="Arial" pitchFamily="34" charset="0"/>
              <a:buNone/>
            </a:pPr>
            <a:r>
              <a:rPr lang="en-IN" sz="1200" b="0" dirty="0">
                <a:solidFill>
                  <a:schemeClr val="tx1"/>
                </a:solidFill>
              </a:rPr>
              <a:t>            is based on an attempt to divide up a fixed pie or amount of resources for oneself.</a:t>
            </a:r>
          </a:p>
          <a:p>
            <a:pPr marL="457200" indent="-457200">
              <a:spcAft>
                <a:spcPts val="1200"/>
              </a:spcAft>
              <a:buFont typeface="Arial" pitchFamily="34" charset="0"/>
              <a:buChar char="•"/>
            </a:pPr>
            <a:r>
              <a:rPr lang="en-IN" sz="1200" b="0" dirty="0">
                <a:solidFill>
                  <a:schemeClr val="tx1"/>
                </a:solidFill>
              </a:rPr>
              <a:t>‘Distributive Negotiation’ involves holding on to a fixed idea, or position, of what you want and arguing for </a:t>
            </a:r>
          </a:p>
          <a:p>
            <a:pPr marL="0" indent="0">
              <a:spcAft>
                <a:spcPts val="1200"/>
              </a:spcAft>
              <a:buFont typeface="Arial" pitchFamily="34" charset="0"/>
              <a:buNone/>
            </a:pPr>
            <a:r>
              <a:rPr lang="en-IN" sz="1200" b="0" dirty="0">
                <a:solidFill>
                  <a:schemeClr val="tx1"/>
                </a:solidFill>
              </a:rPr>
              <a:t>             it and it alone, regardless of any underlying interests.</a:t>
            </a: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5DE6B2-4317-42F6-A620-F27587D3C858}" type="slidenum">
              <a:rPr lang="en-IN" smtClean="0"/>
              <a:t>11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830802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spcAft>
                <a:spcPts val="1200"/>
              </a:spcAft>
              <a:buFont typeface="Arial" pitchFamily="34" charset="0"/>
              <a:buChar char="•"/>
            </a:pPr>
            <a:r>
              <a:rPr lang="en-IN" sz="1200" b="0" dirty="0">
                <a:solidFill>
                  <a:schemeClr val="tx1"/>
                </a:solidFill>
              </a:rPr>
              <a:t>Distributive Negotiation’ is also known as ‘Positional’ or ‘Competitive’ or ‘Fixed Pie’ or ‘Win-Lose’ Negotiation. </a:t>
            </a:r>
          </a:p>
          <a:p>
            <a:pPr marL="457200" indent="-457200">
              <a:spcAft>
                <a:spcPts val="1200"/>
              </a:spcAft>
              <a:buFont typeface="Arial" pitchFamily="34" charset="0"/>
              <a:buChar char="•"/>
            </a:pPr>
            <a:r>
              <a:rPr lang="en-IN" sz="1200" b="0" dirty="0">
                <a:solidFill>
                  <a:schemeClr val="tx1"/>
                </a:solidFill>
              </a:rPr>
              <a:t>It is a type or style of negotiation in which the parties compete for the distribution of a fixed amount of value. </a:t>
            </a:r>
          </a:p>
          <a:p>
            <a:pPr marL="457200" indent="-457200">
              <a:spcAft>
                <a:spcPts val="1200"/>
              </a:spcAft>
              <a:buFont typeface="Arial" pitchFamily="34" charset="0"/>
              <a:buChar char="•"/>
            </a:pPr>
            <a:r>
              <a:rPr lang="en-IN" sz="1200" b="0" dirty="0">
                <a:solidFill>
                  <a:schemeClr val="tx1"/>
                </a:solidFill>
              </a:rPr>
              <a:t>The involved parties in a ‘distributive negotiation’ have a ‘win-lose’ attitude towards reaching the goal and </a:t>
            </a:r>
          </a:p>
          <a:p>
            <a:pPr marL="0" indent="0">
              <a:spcAft>
                <a:spcPts val="1200"/>
              </a:spcAft>
              <a:buFont typeface="Arial" pitchFamily="34" charset="0"/>
              <a:buNone/>
            </a:pPr>
            <a:r>
              <a:rPr lang="en-IN" sz="1200" b="0" dirty="0">
                <a:solidFill>
                  <a:schemeClr val="tx1"/>
                </a:solidFill>
              </a:rPr>
              <a:t>            is based on an attempt to divide up a fixed pie or amount of resources for oneself.</a:t>
            </a:r>
          </a:p>
          <a:p>
            <a:pPr marL="457200" indent="-457200">
              <a:spcAft>
                <a:spcPts val="1200"/>
              </a:spcAft>
              <a:buFont typeface="Arial" pitchFamily="34" charset="0"/>
              <a:buChar char="•"/>
            </a:pPr>
            <a:r>
              <a:rPr lang="en-IN" sz="1200" b="0" dirty="0">
                <a:solidFill>
                  <a:schemeClr val="tx1"/>
                </a:solidFill>
              </a:rPr>
              <a:t>‘Distributive Negotiation’ involves holding on to a fixed idea, or position, of what you want and arguing for </a:t>
            </a:r>
          </a:p>
          <a:p>
            <a:pPr marL="0" indent="0">
              <a:spcAft>
                <a:spcPts val="1200"/>
              </a:spcAft>
              <a:buFont typeface="Arial" pitchFamily="34" charset="0"/>
              <a:buNone/>
            </a:pPr>
            <a:r>
              <a:rPr lang="en-IN" sz="1200" b="0" dirty="0">
                <a:solidFill>
                  <a:schemeClr val="tx1"/>
                </a:solidFill>
              </a:rPr>
              <a:t>             it and it alone, regardless of any underlying interests.</a:t>
            </a: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5DE6B2-4317-42F6-A620-F27587D3C858}" type="slidenum">
              <a:rPr lang="en-IN" smtClean="0"/>
              <a:t>12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980044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5DE6B2-4317-42F6-A620-F27587D3C858}" type="slidenum">
              <a:rPr lang="en-IN" smtClean="0"/>
              <a:pPr/>
              <a:t>25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354425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90DB3-2A82-4133-9165-AE793393B926}" type="datetimeFigureOut">
              <a:rPr lang="en-IN" smtClean="0"/>
              <a:pPr/>
              <a:t>15-06-2024</a:t>
            </a:fld>
            <a:endParaRPr lang="en-IN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0DCD50BF-C873-43F2-B05D-63155384E1C5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90DB3-2A82-4133-9165-AE793393B926}" type="datetimeFigureOut">
              <a:rPr lang="en-IN" smtClean="0"/>
              <a:pPr/>
              <a:t>15-06-2024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D50BF-C873-43F2-B05D-63155384E1C5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90DB3-2A82-4133-9165-AE793393B926}" type="datetimeFigureOut">
              <a:rPr lang="en-IN" smtClean="0"/>
              <a:pPr/>
              <a:t>15-06-2024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D50BF-C873-43F2-B05D-63155384E1C5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9C25F62-268A-42C3-9B59-4EC3D50EF2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471670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xmlns="" id="{34DCF77B-71F7-4AED-AC8C-16550E61998F}"/>
              </a:ext>
            </a:extLst>
          </p:cNvPr>
          <p:cNvSpPr/>
          <p:nvPr userDrawn="1"/>
        </p:nvSpPr>
        <p:spPr>
          <a:xfrm flipV="1">
            <a:off x="0" y="-1"/>
            <a:ext cx="12192000" cy="1439998"/>
          </a:xfrm>
          <a:custGeom>
            <a:avLst/>
            <a:gdLst>
              <a:gd name="connsiteX0" fmla="*/ 411636 w 12192000"/>
              <a:gd name="connsiteY0" fmla="*/ 1147781 h 1439998"/>
              <a:gd name="connsiteX1" fmla="*/ 263352 w 12192000"/>
              <a:gd name="connsiteY1" fmla="*/ 999497 h 1439998"/>
              <a:gd name="connsiteX2" fmla="*/ 263352 w 12192000"/>
              <a:gd name="connsiteY2" fmla="*/ 406381 h 1439998"/>
              <a:gd name="connsiteX3" fmla="*/ 411636 w 12192000"/>
              <a:gd name="connsiteY3" fmla="*/ 258097 h 1439998"/>
              <a:gd name="connsiteX4" fmla="*/ 8828036 w 12192000"/>
              <a:gd name="connsiteY4" fmla="*/ 258097 h 1439998"/>
              <a:gd name="connsiteX5" fmla="*/ 8976320 w 12192000"/>
              <a:gd name="connsiteY5" fmla="*/ 406381 h 1439998"/>
              <a:gd name="connsiteX6" fmla="*/ 8976320 w 12192000"/>
              <a:gd name="connsiteY6" fmla="*/ 999497 h 1439998"/>
              <a:gd name="connsiteX7" fmla="*/ 8828036 w 12192000"/>
              <a:gd name="connsiteY7" fmla="*/ 1147781 h 1439998"/>
              <a:gd name="connsiteX8" fmla="*/ 9056339 w 12192000"/>
              <a:gd name="connsiteY8" fmla="*/ 1439998 h 1439998"/>
              <a:gd name="connsiteX9" fmla="*/ 10705620 w 12192000"/>
              <a:gd name="connsiteY9" fmla="*/ 1439998 h 1439998"/>
              <a:gd name="connsiteX10" fmla="*/ 10705620 w 12192000"/>
              <a:gd name="connsiteY10" fmla="*/ 1439997 h 1439998"/>
              <a:gd name="connsiteX11" fmla="*/ 12192000 w 12192000"/>
              <a:gd name="connsiteY11" fmla="*/ 1439997 h 1439998"/>
              <a:gd name="connsiteX12" fmla="*/ 12192000 w 12192000"/>
              <a:gd name="connsiteY12" fmla="*/ 0 h 1439998"/>
              <a:gd name="connsiteX13" fmla="*/ 10923301 w 12192000"/>
              <a:gd name="connsiteY13" fmla="*/ 0 h 1439998"/>
              <a:gd name="connsiteX14" fmla="*/ 10413013 w 12192000"/>
              <a:gd name="connsiteY14" fmla="*/ 417637 h 1439998"/>
              <a:gd name="connsiteX15" fmla="*/ 10406682 w 12192000"/>
              <a:gd name="connsiteY15" fmla="*/ 480695 h 1439998"/>
              <a:gd name="connsiteX16" fmla="*/ 10377118 w 12192000"/>
              <a:gd name="connsiteY16" fmla="*/ 545282 h 1439998"/>
              <a:gd name="connsiteX17" fmla="*/ 9857682 w 12192000"/>
              <a:gd name="connsiteY17" fmla="*/ 862506 h 1439998"/>
              <a:gd name="connsiteX18" fmla="*/ 9298046 w 12192000"/>
              <a:gd name="connsiteY18" fmla="*/ 460094 h 1439998"/>
              <a:gd name="connsiteX19" fmla="*/ 9264238 w 12192000"/>
              <a:gd name="connsiteY19" fmla="*/ 341946 h 1439998"/>
              <a:gd name="connsiteX20" fmla="*/ 9260691 w 12192000"/>
              <a:gd name="connsiteY20" fmla="*/ 345121 h 1439998"/>
              <a:gd name="connsiteX21" fmla="*/ 9255413 w 12192000"/>
              <a:gd name="connsiteY21" fmla="*/ 328048 h 1439998"/>
              <a:gd name="connsiteX22" fmla="*/ 8762565 w 12192000"/>
              <a:gd name="connsiteY22" fmla="*/ 0 h 1439998"/>
              <a:gd name="connsiteX23" fmla="*/ 0 w 12192000"/>
              <a:gd name="connsiteY23" fmla="*/ 0 h 1439998"/>
              <a:gd name="connsiteX24" fmla="*/ 0 w 12192000"/>
              <a:gd name="connsiteY24" fmla="*/ 1439997 h 1439998"/>
              <a:gd name="connsiteX25" fmla="*/ 9056339 w 12192000"/>
              <a:gd name="connsiteY25" fmla="*/ 1439997 h 1439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2192000" h="1439998">
                <a:moveTo>
                  <a:pt x="411636" y="1147781"/>
                </a:moveTo>
                <a:cubicBezTo>
                  <a:pt x="329741" y="1147781"/>
                  <a:pt x="263352" y="1081392"/>
                  <a:pt x="263352" y="999497"/>
                </a:cubicBezTo>
                <a:lnTo>
                  <a:pt x="263352" y="406381"/>
                </a:lnTo>
                <a:cubicBezTo>
                  <a:pt x="263352" y="324486"/>
                  <a:pt x="329741" y="258097"/>
                  <a:pt x="411636" y="258097"/>
                </a:cubicBezTo>
                <a:lnTo>
                  <a:pt x="8828036" y="258097"/>
                </a:lnTo>
                <a:cubicBezTo>
                  <a:pt x="8909931" y="258097"/>
                  <a:pt x="8976320" y="324486"/>
                  <a:pt x="8976320" y="406381"/>
                </a:cubicBezTo>
                <a:lnTo>
                  <a:pt x="8976320" y="999497"/>
                </a:lnTo>
                <a:cubicBezTo>
                  <a:pt x="8976320" y="1081392"/>
                  <a:pt x="8909931" y="1147781"/>
                  <a:pt x="8828036" y="1147781"/>
                </a:cubicBezTo>
                <a:close/>
                <a:moveTo>
                  <a:pt x="9056339" y="1439998"/>
                </a:moveTo>
                <a:lnTo>
                  <a:pt x="10705620" y="1439998"/>
                </a:lnTo>
                <a:lnTo>
                  <a:pt x="10705620" y="1439997"/>
                </a:lnTo>
                <a:lnTo>
                  <a:pt x="12192000" y="1439997"/>
                </a:lnTo>
                <a:lnTo>
                  <a:pt x="12192000" y="0"/>
                </a:lnTo>
                <a:lnTo>
                  <a:pt x="10923301" y="0"/>
                </a:lnTo>
                <a:cubicBezTo>
                  <a:pt x="10671590" y="0"/>
                  <a:pt x="10461581" y="179293"/>
                  <a:pt x="10413013" y="417637"/>
                </a:cubicBezTo>
                <a:lnTo>
                  <a:pt x="10406682" y="480695"/>
                </a:lnTo>
                <a:lnTo>
                  <a:pt x="10377118" y="545282"/>
                </a:lnTo>
                <a:cubicBezTo>
                  <a:pt x="10270594" y="735465"/>
                  <a:pt x="10077815" y="862506"/>
                  <a:pt x="9857682" y="862506"/>
                </a:cubicBezTo>
                <a:cubicBezTo>
                  <a:pt x="9606103" y="862506"/>
                  <a:pt x="9390249" y="696576"/>
                  <a:pt x="9298046" y="460094"/>
                </a:cubicBezTo>
                <a:lnTo>
                  <a:pt x="9264238" y="341946"/>
                </a:lnTo>
                <a:lnTo>
                  <a:pt x="9260691" y="345121"/>
                </a:lnTo>
                <a:lnTo>
                  <a:pt x="9255413" y="328048"/>
                </a:lnTo>
                <a:cubicBezTo>
                  <a:pt x="9174214" y="135268"/>
                  <a:pt x="8984120" y="0"/>
                  <a:pt x="8762565" y="0"/>
                </a:cubicBezTo>
                <a:lnTo>
                  <a:pt x="0" y="0"/>
                </a:lnTo>
                <a:lnTo>
                  <a:pt x="0" y="1439997"/>
                </a:lnTo>
                <a:lnTo>
                  <a:pt x="9056339" y="1439997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ffectLst>
            <a:outerShdw blurRad="152400" dist="114300" dir="5400000" algn="t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86FC0CDA-4BE7-41AE-984E-1001D4F2A8EC}"/>
              </a:ext>
            </a:extLst>
          </p:cNvPr>
          <p:cNvSpPr/>
          <p:nvPr userDrawn="1"/>
        </p:nvSpPr>
        <p:spPr>
          <a:xfrm>
            <a:off x="0" y="6571966"/>
            <a:ext cx="12192000" cy="204281"/>
          </a:xfrm>
          <a:prstGeom prst="rect">
            <a:avLst/>
          </a:prstGeom>
          <a:solidFill>
            <a:srgbClr val="7F7F7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B7EF966D-2CCB-4EB1-B765-A85730723061}"/>
              </a:ext>
            </a:extLst>
          </p:cNvPr>
          <p:cNvSpPr/>
          <p:nvPr userDrawn="1"/>
        </p:nvSpPr>
        <p:spPr>
          <a:xfrm>
            <a:off x="9408368" y="730458"/>
            <a:ext cx="900000" cy="900000"/>
          </a:xfrm>
          <a:prstGeom prst="ellipse">
            <a:avLst/>
          </a:prstGeom>
          <a:solidFill>
            <a:srgbClr val="7F7F7F"/>
          </a:solidFill>
          <a:scene3d>
            <a:camera prst="orthographicFront"/>
            <a:lightRig rig="threePt" dir="t"/>
          </a:scene3d>
          <a:sp3d>
            <a:bevelT w="190500" h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3B72DA1-BB21-4516-8D80-8C8030070FFB}"/>
              </a:ext>
            </a:extLst>
          </p:cNvPr>
          <p:cNvSpPr txBox="1"/>
          <p:nvPr userDrawn="1"/>
        </p:nvSpPr>
        <p:spPr>
          <a:xfrm>
            <a:off x="10218581" y="6536377"/>
            <a:ext cx="20534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IN" dirty="0"/>
              <a:t>              MOB: 94448 98899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362B23D-FC8B-4BFF-9584-D8CA60B28903}"/>
              </a:ext>
            </a:extLst>
          </p:cNvPr>
          <p:cNvSpPr txBox="1"/>
          <p:nvPr userDrawn="1"/>
        </p:nvSpPr>
        <p:spPr>
          <a:xfrm>
            <a:off x="0" y="6545971"/>
            <a:ext cx="20275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/>
            </a:lvl1pPr>
          </a:lstStyle>
          <a:p>
            <a:r>
              <a:rPr lang="en-IN" b="0" dirty="0">
                <a:solidFill>
                  <a:schemeClr val="bg1"/>
                </a:solidFill>
              </a:rPr>
              <a:t>CS T P SHRIDAR</a:t>
            </a:r>
          </a:p>
        </p:txBody>
      </p:sp>
    </p:spTree>
    <p:extLst>
      <p:ext uri="{BB962C8B-B14F-4D97-AF65-F5344CB8AC3E}">
        <p14:creationId xmlns:p14="http://schemas.microsoft.com/office/powerpoint/2010/main" val="4341454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xmlns="" id="{BE611B87-E469-4135-B616-903A17E92B37}"/>
              </a:ext>
            </a:extLst>
          </p:cNvPr>
          <p:cNvSpPr/>
          <p:nvPr userDrawn="1"/>
        </p:nvSpPr>
        <p:spPr>
          <a:xfrm flipV="1">
            <a:off x="0" y="-1"/>
            <a:ext cx="12192000" cy="1439998"/>
          </a:xfrm>
          <a:custGeom>
            <a:avLst/>
            <a:gdLst>
              <a:gd name="connsiteX0" fmla="*/ 411636 w 12192000"/>
              <a:gd name="connsiteY0" fmla="*/ 1147781 h 1439998"/>
              <a:gd name="connsiteX1" fmla="*/ 263352 w 12192000"/>
              <a:gd name="connsiteY1" fmla="*/ 999497 h 1439998"/>
              <a:gd name="connsiteX2" fmla="*/ 263352 w 12192000"/>
              <a:gd name="connsiteY2" fmla="*/ 406381 h 1439998"/>
              <a:gd name="connsiteX3" fmla="*/ 411636 w 12192000"/>
              <a:gd name="connsiteY3" fmla="*/ 258097 h 1439998"/>
              <a:gd name="connsiteX4" fmla="*/ 8828036 w 12192000"/>
              <a:gd name="connsiteY4" fmla="*/ 258097 h 1439998"/>
              <a:gd name="connsiteX5" fmla="*/ 8976320 w 12192000"/>
              <a:gd name="connsiteY5" fmla="*/ 406381 h 1439998"/>
              <a:gd name="connsiteX6" fmla="*/ 8976320 w 12192000"/>
              <a:gd name="connsiteY6" fmla="*/ 999497 h 1439998"/>
              <a:gd name="connsiteX7" fmla="*/ 8828036 w 12192000"/>
              <a:gd name="connsiteY7" fmla="*/ 1147781 h 1439998"/>
              <a:gd name="connsiteX8" fmla="*/ 9056339 w 12192000"/>
              <a:gd name="connsiteY8" fmla="*/ 1439998 h 1439998"/>
              <a:gd name="connsiteX9" fmla="*/ 10705620 w 12192000"/>
              <a:gd name="connsiteY9" fmla="*/ 1439998 h 1439998"/>
              <a:gd name="connsiteX10" fmla="*/ 10705620 w 12192000"/>
              <a:gd name="connsiteY10" fmla="*/ 1439997 h 1439998"/>
              <a:gd name="connsiteX11" fmla="*/ 12192000 w 12192000"/>
              <a:gd name="connsiteY11" fmla="*/ 1439997 h 1439998"/>
              <a:gd name="connsiteX12" fmla="*/ 12192000 w 12192000"/>
              <a:gd name="connsiteY12" fmla="*/ 0 h 1439998"/>
              <a:gd name="connsiteX13" fmla="*/ 10923301 w 12192000"/>
              <a:gd name="connsiteY13" fmla="*/ 0 h 1439998"/>
              <a:gd name="connsiteX14" fmla="*/ 10413013 w 12192000"/>
              <a:gd name="connsiteY14" fmla="*/ 417637 h 1439998"/>
              <a:gd name="connsiteX15" fmla="*/ 10406682 w 12192000"/>
              <a:gd name="connsiteY15" fmla="*/ 480695 h 1439998"/>
              <a:gd name="connsiteX16" fmla="*/ 10377118 w 12192000"/>
              <a:gd name="connsiteY16" fmla="*/ 545282 h 1439998"/>
              <a:gd name="connsiteX17" fmla="*/ 9857682 w 12192000"/>
              <a:gd name="connsiteY17" fmla="*/ 862506 h 1439998"/>
              <a:gd name="connsiteX18" fmla="*/ 9298046 w 12192000"/>
              <a:gd name="connsiteY18" fmla="*/ 460094 h 1439998"/>
              <a:gd name="connsiteX19" fmla="*/ 9264238 w 12192000"/>
              <a:gd name="connsiteY19" fmla="*/ 341946 h 1439998"/>
              <a:gd name="connsiteX20" fmla="*/ 9260691 w 12192000"/>
              <a:gd name="connsiteY20" fmla="*/ 345121 h 1439998"/>
              <a:gd name="connsiteX21" fmla="*/ 9255413 w 12192000"/>
              <a:gd name="connsiteY21" fmla="*/ 328048 h 1439998"/>
              <a:gd name="connsiteX22" fmla="*/ 8762565 w 12192000"/>
              <a:gd name="connsiteY22" fmla="*/ 0 h 1439998"/>
              <a:gd name="connsiteX23" fmla="*/ 0 w 12192000"/>
              <a:gd name="connsiteY23" fmla="*/ 0 h 1439998"/>
              <a:gd name="connsiteX24" fmla="*/ 0 w 12192000"/>
              <a:gd name="connsiteY24" fmla="*/ 1439997 h 1439998"/>
              <a:gd name="connsiteX25" fmla="*/ 9056339 w 12192000"/>
              <a:gd name="connsiteY25" fmla="*/ 1439997 h 1439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2192000" h="1439998">
                <a:moveTo>
                  <a:pt x="411636" y="1147781"/>
                </a:moveTo>
                <a:cubicBezTo>
                  <a:pt x="329741" y="1147781"/>
                  <a:pt x="263352" y="1081392"/>
                  <a:pt x="263352" y="999497"/>
                </a:cubicBezTo>
                <a:lnTo>
                  <a:pt x="263352" y="406381"/>
                </a:lnTo>
                <a:cubicBezTo>
                  <a:pt x="263352" y="324486"/>
                  <a:pt x="329741" y="258097"/>
                  <a:pt x="411636" y="258097"/>
                </a:cubicBezTo>
                <a:lnTo>
                  <a:pt x="8828036" y="258097"/>
                </a:lnTo>
                <a:cubicBezTo>
                  <a:pt x="8909931" y="258097"/>
                  <a:pt x="8976320" y="324486"/>
                  <a:pt x="8976320" y="406381"/>
                </a:cubicBezTo>
                <a:lnTo>
                  <a:pt x="8976320" y="999497"/>
                </a:lnTo>
                <a:cubicBezTo>
                  <a:pt x="8976320" y="1081392"/>
                  <a:pt x="8909931" y="1147781"/>
                  <a:pt x="8828036" y="1147781"/>
                </a:cubicBezTo>
                <a:close/>
                <a:moveTo>
                  <a:pt x="9056339" y="1439998"/>
                </a:moveTo>
                <a:lnTo>
                  <a:pt x="10705620" y="1439998"/>
                </a:lnTo>
                <a:lnTo>
                  <a:pt x="10705620" y="1439997"/>
                </a:lnTo>
                <a:lnTo>
                  <a:pt x="12192000" y="1439997"/>
                </a:lnTo>
                <a:lnTo>
                  <a:pt x="12192000" y="0"/>
                </a:lnTo>
                <a:lnTo>
                  <a:pt x="10923301" y="0"/>
                </a:lnTo>
                <a:cubicBezTo>
                  <a:pt x="10671590" y="0"/>
                  <a:pt x="10461581" y="179293"/>
                  <a:pt x="10413013" y="417637"/>
                </a:cubicBezTo>
                <a:lnTo>
                  <a:pt x="10406682" y="480695"/>
                </a:lnTo>
                <a:lnTo>
                  <a:pt x="10377118" y="545282"/>
                </a:lnTo>
                <a:cubicBezTo>
                  <a:pt x="10270594" y="735465"/>
                  <a:pt x="10077815" y="862506"/>
                  <a:pt x="9857682" y="862506"/>
                </a:cubicBezTo>
                <a:cubicBezTo>
                  <a:pt x="9606103" y="862506"/>
                  <a:pt x="9390249" y="696576"/>
                  <a:pt x="9298046" y="460094"/>
                </a:cubicBezTo>
                <a:lnTo>
                  <a:pt x="9264238" y="341946"/>
                </a:lnTo>
                <a:lnTo>
                  <a:pt x="9260691" y="345121"/>
                </a:lnTo>
                <a:lnTo>
                  <a:pt x="9255413" y="328048"/>
                </a:lnTo>
                <a:cubicBezTo>
                  <a:pt x="9174214" y="135268"/>
                  <a:pt x="8984120" y="0"/>
                  <a:pt x="8762565" y="0"/>
                </a:cubicBezTo>
                <a:lnTo>
                  <a:pt x="0" y="0"/>
                </a:lnTo>
                <a:lnTo>
                  <a:pt x="0" y="1439997"/>
                </a:lnTo>
                <a:lnTo>
                  <a:pt x="9056339" y="143999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>
            <a:outerShdw blurRad="152400" dist="114300" dir="5400000" algn="t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5A618356-5426-401D-BE60-79CC48B8A6E9}"/>
              </a:ext>
            </a:extLst>
          </p:cNvPr>
          <p:cNvSpPr/>
          <p:nvPr userDrawn="1"/>
        </p:nvSpPr>
        <p:spPr>
          <a:xfrm>
            <a:off x="0" y="6571966"/>
            <a:ext cx="12192000" cy="20428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12261EEF-719B-4DA3-A353-F53684E49AA1}"/>
              </a:ext>
            </a:extLst>
          </p:cNvPr>
          <p:cNvSpPr/>
          <p:nvPr userDrawn="1"/>
        </p:nvSpPr>
        <p:spPr>
          <a:xfrm>
            <a:off x="9408368" y="730458"/>
            <a:ext cx="900000" cy="900000"/>
          </a:xfrm>
          <a:prstGeom prst="ellipse">
            <a:avLst/>
          </a:prstGeom>
          <a:solidFill>
            <a:srgbClr val="000000"/>
          </a:solidFill>
          <a:scene3d>
            <a:camera prst="orthographicFront"/>
            <a:lightRig rig="threePt" dir="t"/>
          </a:scene3d>
          <a:sp3d>
            <a:bevelT w="190500" h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49D18DF-BF9F-4A64-9FBA-BEDB9987F468}"/>
              </a:ext>
            </a:extLst>
          </p:cNvPr>
          <p:cNvSpPr txBox="1"/>
          <p:nvPr userDrawn="1"/>
        </p:nvSpPr>
        <p:spPr>
          <a:xfrm>
            <a:off x="10218581" y="6536377"/>
            <a:ext cx="20534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IN" dirty="0"/>
              <a:t>              MOB: 94448 98899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5818C4B-2CF3-45FC-AE48-EB74C62966C6}"/>
              </a:ext>
            </a:extLst>
          </p:cNvPr>
          <p:cNvSpPr txBox="1"/>
          <p:nvPr userDrawn="1"/>
        </p:nvSpPr>
        <p:spPr>
          <a:xfrm>
            <a:off x="0" y="6545971"/>
            <a:ext cx="20275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/>
            </a:lvl1pPr>
          </a:lstStyle>
          <a:p>
            <a:r>
              <a:rPr lang="en-IN" b="0" dirty="0">
                <a:solidFill>
                  <a:schemeClr val="bg1"/>
                </a:solidFill>
              </a:rPr>
              <a:t>CS T P SHRIDAR</a:t>
            </a:r>
          </a:p>
        </p:txBody>
      </p:sp>
    </p:spTree>
    <p:extLst>
      <p:ext uri="{BB962C8B-B14F-4D97-AF65-F5344CB8AC3E}">
        <p14:creationId xmlns:p14="http://schemas.microsoft.com/office/powerpoint/2010/main" val="7032612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xmlns="" id="{9E28662A-6EF1-4826-932C-8C3A3B6386D7}"/>
              </a:ext>
            </a:extLst>
          </p:cNvPr>
          <p:cNvSpPr/>
          <p:nvPr userDrawn="1"/>
        </p:nvSpPr>
        <p:spPr>
          <a:xfrm flipV="1">
            <a:off x="0" y="-1"/>
            <a:ext cx="12192000" cy="1439998"/>
          </a:xfrm>
          <a:custGeom>
            <a:avLst/>
            <a:gdLst>
              <a:gd name="connsiteX0" fmla="*/ 411636 w 12192000"/>
              <a:gd name="connsiteY0" fmla="*/ 1147781 h 1439998"/>
              <a:gd name="connsiteX1" fmla="*/ 263352 w 12192000"/>
              <a:gd name="connsiteY1" fmla="*/ 999497 h 1439998"/>
              <a:gd name="connsiteX2" fmla="*/ 263352 w 12192000"/>
              <a:gd name="connsiteY2" fmla="*/ 406381 h 1439998"/>
              <a:gd name="connsiteX3" fmla="*/ 411636 w 12192000"/>
              <a:gd name="connsiteY3" fmla="*/ 258097 h 1439998"/>
              <a:gd name="connsiteX4" fmla="*/ 8828036 w 12192000"/>
              <a:gd name="connsiteY4" fmla="*/ 258097 h 1439998"/>
              <a:gd name="connsiteX5" fmla="*/ 8976320 w 12192000"/>
              <a:gd name="connsiteY5" fmla="*/ 406381 h 1439998"/>
              <a:gd name="connsiteX6" fmla="*/ 8976320 w 12192000"/>
              <a:gd name="connsiteY6" fmla="*/ 999497 h 1439998"/>
              <a:gd name="connsiteX7" fmla="*/ 8828036 w 12192000"/>
              <a:gd name="connsiteY7" fmla="*/ 1147781 h 1439998"/>
              <a:gd name="connsiteX8" fmla="*/ 9056339 w 12192000"/>
              <a:gd name="connsiteY8" fmla="*/ 1439998 h 1439998"/>
              <a:gd name="connsiteX9" fmla="*/ 10705620 w 12192000"/>
              <a:gd name="connsiteY9" fmla="*/ 1439998 h 1439998"/>
              <a:gd name="connsiteX10" fmla="*/ 10705620 w 12192000"/>
              <a:gd name="connsiteY10" fmla="*/ 1439997 h 1439998"/>
              <a:gd name="connsiteX11" fmla="*/ 12192000 w 12192000"/>
              <a:gd name="connsiteY11" fmla="*/ 1439997 h 1439998"/>
              <a:gd name="connsiteX12" fmla="*/ 12192000 w 12192000"/>
              <a:gd name="connsiteY12" fmla="*/ 0 h 1439998"/>
              <a:gd name="connsiteX13" fmla="*/ 10923301 w 12192000"/>
              <a:gd name="connsiteY13" fmla="*/ 0 h 1439998"/>
              <a:gd name="connsiteX14" fmla="*/ 10413013 w 12192000"/>
              <a:gd name="connsiteY14" fmla="*/ 417637 h 1439998"/>
              <a:gd name="connsiteX15" fmla="*/ 10406682 w 12192000"/>
              <a:gd name="connsiteY15" fmla="*/ 480695 h 1439998"/>
              <a:gd name="connsiteX16" fmla="*/ 10377118 w 12192000"/>
              <a:gd name="connsiteY16" fmla="*/ 545282 h 1439998"/>
              <a:gd name="connsiteX17" fmla="*/ 9857682 w 12192000"/>
              <a:gd name="connsiteY17" fmla="*/ 862506 h 1439998"/>
              <a:gd name="connsiteX18" fmla="*/ 9298046 w 12192000"/>
              <a:gd name="connsiteY18" fmla="*/ 460094 h 1439998"/>
              <a:gd name="connsiteX19" fmla="*/ 9264238 w 12192000"/>
              <a:gd name="connsiteY19" fmla="*/ 341946 h 1439998"/>
              <a:gd name="connsiteX20" fmla="*/ 9260691 w 12192000"/>
              <a:gd name="connsiteY20" fmla="*/ 345121 h 1439998"/>
              <a:gd name="connsiteX21" fmla="*/ 9255413 w 12192000"/>
              <a:gd name="connsiteY21" fmla="*/ 328048 h 1439998"/>
              <a:gd name="connsiteX22" fmla="*/ 8762565 w 12192000"/>
              <a:gd name="connsiteY22" fmla="*/ 0 h 1439998"/>
              <a:gd name="connsiteX23" fmla="*/ 0 w 12192000"/>
              <a:gd name="connsiteY23" fmla="*/ 0 h 1439998"/>
              <a:gd name="connsiteX24" fmla="*/ 0 w 12192000"/>
              <a:gd name="connsiteY24" fmla="*/ 1439997 h 1439998"/>
              <a:gd name="connsiteX25" fmla="*/ 9056339 w 12192000"/>
              <a:gd name="connsiteY25" fmla="*/ 1439997 h 1439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2192000" h="1439998">
                <a:moveTo>
                  <a:pt x="411636" y="1147781"/>
                </a:moveTo>
                <a:cubicBezTo>
                  <a:pt x="329741" y="1147781"/>
                  <a:pt x="263352" y="1081392"/>
                  <a:pt x="263352" y="999497"/>
                </a:cubicBezTo>
                <a:lnTo>
                  <a:pt x="263352" y="406381"/>
                </a:lnTo>
                <a:cubicBezTo>
                  <a:pt x="263352" y="324486"/>
                  <a:pt x="329741" y="258097"/>
                  <a:pt x="411636" y="258097"/>
                </a:cubicBezTo>
                <a:lnTo>
                  <a:pt x="8828036" y="258097"/>
                </a:lnTo>
                <a:cubicBezTo>
                  <a:pt x="8909931" y="258097"/>
                  <a:pt x="8976320" y="324486"/>
                  <a:pt x="8976320" y="406381"/>
                </a:cubicBezTo>
                <a:lnTo>
                  <a:pt x="8976320" y="999497"/>
                </a:lnTo>
                <a:cubicBezTo>
                  <a:pt x="8976320" y="1081392"/>
                  <a:pt x="8909931" y="1147781"/>
                  <a:pt x="8828036" y="1147781"/>
                </a:cubicBezTo>
                <a:close/>
                <a:moveTo>
                  <a:pt x="9056339" y="1439998"/>
                </a:moveTo>
                <a:lnTo>
                  <a:pt x="10705620" y="1439998"/>
                </a:lnTo>
                <a:lnTo>
                  <a:pt x="10705620" y="1439997"/>
                </a:lnTo>
                <a:lnTo>
                  <a:pt x="12192000" y="1439997"/>
                </a:lnTo>
                <a:lnTo>
                  <a:pt x="12192000" y="0"/>
                </a:lnTo>
                <a:lnTo>
                  <a:pt x="10923301" y="0"/>
                </a:lnTo>
                <a:cubicBezTo>
                  <a:pt x="10671590" y="0"/>
                  <a:pt x="10461581" y="179293"/>
                  <a:pt x="10413013" y="417637"/>
                </a:cubicBezTo>
                <a:lnTo>
                  <a:pt x="10406682" y="480695"/>
                </a:lnTo>
                <a:lnTo>
                  <a:pt x="10377118" y="545282"/>
                </a:lnTo>
                <a:cubicBezTo>
                  <a:pt x="10270594" y="735465"/>
                  <a:pt x="10077815" y="862506"/>
                  <a:pt x="9857682" y="862506"/>
                </a:cubicBezTo>
                <a:cubicBezTo>
                  <a:pt x="9606103" y="862506"/>
                  <a:pt x="9390249" y="696576"/>
                  <a:pt x="9298046" y="460094"/>
                </a:cubicBezTo>
                <a:lnTo>
                  <a:pt x="9264238" y="341946"/>
                </a:lnTo>
                <a:lnTo>
                  <a:pt x="9260691" y="345121"/>
                </a:lnTo>
                <a:lnTo>
                  <a:pt x="9255413" y="328048"/>
                </a:lnTo>
                <a:cubicBezTo>
                  <a:pt x="9174214" y="135268"/>
                  <a:pt x="8984120" y="0"/>
                  <a:pt x="8762565" y="0"/>
                </a:cubicBezTo>
                <a:lnTo>
                  <a:pt x="0" y="0"/>
                </a:lnTo>
                <a:lnTo>
                  <a:pt x="0" y="1439997"/>
                </a:lnTo>
                <a:lnTo>
                  <a:pt x="9056339" y="1439997"/>
                </a:lnTo>
                <a:close/>
              </a:path>
            </a:pathLst>
          </a:custGeom>
          <a:solidFill>
            <a:srgbClr val="FF0066"/>
          </a:solidFill>
          <a:ln>
            <a:noFill/>
          </a:ln>
          <a:effectLst>
            <a:outerShdw blurRad="152400" dist="114300" dir="5400000" algn="t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E312F850-9CE6-4EB8-9DE8-6846D4FDD81C}"/>
              </a:ext>
            </a:extLst>
          </p:cNvPr>
          <p:cNvSpPr/>
          <p:nvPr userDrawn="1"/>
        </p:nvSpPr>
        <p:spPr>
          <a:xfrm>
            <a:off x="0" y="6571966"/>
            <a:ext cx="12192000" cy="204281"/>
          </a:xfrm>
          <a:prstGeom prst="rect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A832CD3D-D7BD-430D-B7A4-F8DD92429F6F}"/>
              </a:ext>
            </a:extLst>
          </p:cNvPr>
          <p:cNvSpPr/>
          <p:nvPr userDrawn="1"/>
        </p:nvSpPr>
        <p:spPr>
          <a:xfrm>
            <a:off x="9408368" y="730458"/>
            <a:ext cx="900000" cy="900000"/>
          </a:xfrm>
          <a:prstGeom prst="ellipse">
            <a:avLst/>
          </a:prstGeom>
          <a:solidFill>
            <a:srgbClr val="FF0066"/>
          </a:solidFill>
          <a:scene3d>
            <a:camera prst="orthographicFront"/>
            <a:lightRig rig="threePt" dir="t"/>
          </a:scene3d>
          <a:sp3d>
            <a:bevelT w="190500" h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EDD1892-47E8-4D51-AB02-9BAFE14BDA3B}"/>
              </a:ext>
            </a:extLst>
          </p:cNvPr>
          <p:cNvSpPr txBox="1"/>
          <p:nvPr userDrawn="1"/>
        </p:nvSpPr>
        <p:spPr>
          <a:xfrm>
            <a:off x="10218581" y="6536377"/>
            <a:ext cx="20534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IN" dirty="0"/>
              <a:t>              MOB: 94448 98899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63FF415-F60A-4D74-82FC-0E4F5121D19C}"/>
              </a:ext>
            </a:extLst>
          </p:cNvPr>
          <p:cNvSpPr txBox="1"/>
          <p:nvPr userDrawn="1"/>
        </p:nvSpPr>
        <p:spPr>
          <a:xfrm>
            <a:off x="0" y="6545971"/>
            <a:ext cx="20275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/>
            </a:lvl1pPr>
          </a:lstStyle>
          <a:p>
            <a:r>
              <a:rPr lang="en-IN" b="0" dirty="0">
                <a:solidFill>
                  <a:schemeClr val="bg1"/>
                </a:solidFill>
              </a:rPr>
              <a:t>CS T P SHRIDAR</a:t>
            </a:r>
          </a:p>
        </p:txBody>
      </p:sp>
    </p:spTree>
    <p:extLst>
      <p:ext uri="{BB962C8B-B14F-4D97-AF65-F5344CB8AC3E}">
        <p14:creationId xmlns:p14="http://schemas.microsoft.com/office/powerpoint/2010/main" val="5630424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xmlns="" id="{3CA3C2C9-122B-468C-92A1-8D4A7C7AA01F}"/>
              </a:ext>
            </a:extLst>
          </p:cNvPr>
          <p:cNvSpPr/>
          <p:nvPr userDrawn="1"/>
        </p:nvSpPr>
        <p:spPr>
          <a:xfrm flipV="1">
            <a:off x="0" y="-1"/>
            <a:ext cx="12192000" cy="1439998"/>
          </a:xfrm>
          <a:custGeom>
            <a:avLst/>
            <a:gdLst>
              <a:gd name="connsiteX0" fmla="*/ 411636 w 12192000"/>
              <a:gd name="connsiteY0" fmla="*/ 1147781 h 1439998"/>
              <a:gd name="connsiteX1" fmla="*/ 263352 w 12192000"/>
              <a:gd name="connsiteY1" fmla="*/ 999497 h 1439998"/>
              <a:gd name="connsiteX2" fmla="*/ 263352 w 12192000"/>
              <a:gd name="connsiteY2" fmla="*/ 406381 h 1439998"/>
              <a:gd name="connsiteX3" fmla="*/ 411636 w 12192000"/>
              <a:gd name="connsiteY3" fmla="*/ 258097 h 1439998"/>
              <a:gd name="connsiteX4" fmla="*/ 8828036 w 12192000"/>
              <a:gd name="connsiteY4" fmla="*/ 258097 h 1439998"/>
              <a:gd name="connsiteX5" fmla="*/ 8976320 w 12192000"/>
              <a:gd name="connsiteY5" fmla="*/ 406381 h 1439998"/>
              <a:gd name="connsiteX6" fmla="*/ 8976320 w 12192000"/>
              <a:gd name="connsiteY6" fmla="*/ 999497 h 1439998"/>
              <a:gd name="connsiteX7" fmla="*/ 8828036 w 12192000"/>
              <a:gd name="connsiteY7" fmla="*/ 1147781 h 1439998"/>
              <a:gd name="connsiteX8" fmla="*/ 9056339 w 12192000"/>
              <a:gd name="connsiteY8" fmla="*/ 1439998 h 1439998"/>
              <a:gd name="connsiteX9" fmla="*/ 10705620 w 12192000"/>
              <a:gd name="connsiteY9" fmla="*/ 1439998 h 1439998"/>
              <a:gd name="connsiteX10" fmla="*/ 10705620 w 12192000"/>
              <a:gd name="connsiteY10" fmla="*/ 1439997 h 1439998"/>
              <a:gd name="connsiteX11" fmla="*/ 12192000 w 12192000"/>
              <a:gd name="connsiteY11" fmla="*/ 1439997 h 1439998"/>
              <a:gd name="connsiteX12" fmla="*/ 12192000 w 12192000"/>
              <a:gd name="connsiteY12" fmla="*/ 0 h 1439998"/>
              <a:gd name="connsiteX13" fmla="*/ 10923301 w 12192000"/>
              <a:gd name="connsiteY13" fmla="*/ 0 h 1439998"/>
              <a:gd name="connsiteX14" fmla="*/ 10413013 w 12192000"/>
              <a:gd name="connsiteY14" fmla="*/ 417637 h 1439998"/>
              <a:gd name="connsiteX15" fmla="*/ 10406682 w 12192000"/>
              <a:gd name="connsiteY15" fmla="*/ 480695 h 1439998"/>
              <a:gd name="connsiteX16" fmla="*/ 10377118 w 12192000"/>
              <a:gd name="connsiteY16" fmla="*/ 545282 h 1439998"/>
              <a:gd name="connsiteX17" fmla="*/ 9857682 w 12192000"/>
              <a:gd name="connsiteY17" fmla="*/ 862506 h 1439998"/>
              <a:gd name="connsiteX18" fmla="*/ 9298046 w 12192000"/>
              <a:gd name="connsiteY18" fmla="*/ 460094 h 1439998"/>
              <a:gd name="connsiteX19" fmla="*/ 9264238 w 12192000"/>
              <a:gd name="connsiteY19" fmla="*/ 341946 h 1439998"/>
              <a:gd name="connsiteX20" fmla="*/ 9260691 w 12192000"/>
              <a:gd name="connsiteY20" fmla="*/ 345121 h 1439998"/>
              <a:gd name="connsiteX21" fmla="*/ 9255413 w 12192000"/>
              <a:gd name="connsiteY21" fmla="*/ 328048 h 1439998"/>
              <a:gd name="connsiteX22" fmla="*/ 8762565 w 12192000"/>
              <a:gd name="connsiteY22" fmla="*/ 0 h 1439998"/>
              <a:gd name="connsiteX23" fmla="*/ 0 w 12192000"/>
              <a:gd name="connsiteY23" fmla="*/ 0 h 1439998"/>
              <a:gd name="connsiteX24" fmla="*/ 0 w 12192000"/>
              <a:gd name="connsiteY24" fmla="*/ 1439997 h 1439998"/>
              <a:gd name="connsiteX25" fmla="*/ 9056339 w 12192000"/>
              <a:gd name="connsiteY25" fmla="*/ 1439997 h 1439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2192000" h="1439998">
                <a:moveTo>
                  <a:pt x="411636" y="1147781"/>
                </a:moveTo>
                <a:cubicBezTo>
                  <a:pt x="329741" y="1147781"/>
                  <a:pt x="263352" y="1081392"/>
                  <a:pt x="263352" y="999497"/>
                </a:cubicBezTo>
                <a:lnTo>
                  <a:pt x="263352" y="406381"/>
                </a:lnTo>
                <a:cubicBezTo>
                  <a:pt x="263352" y="324486"/>
                  <a:pt x="329741" y="258097"/>
                  <a:pt x="411636" y="258097"/>
                </a:cubicBezTo>
                <a:lnTo>
                  <a:pt x="8828036" y="258097"/>
                </a:lnTo>
                <a:cubicBezTo>
                  <a:pt x="8909931" y="258097"/>
                  <a:pt x="8976320" y="324486"/>
                  <a:pt x="8976320" y="406381"/>
                </a:cubicBezTo>
                <a:lnTo>
                  <a:pt x="8976320" y="999497"/>
                </a:lnTo>
                <a:cubicBezTo>
                  <a:pt x="8976320" y="1081392"/>
                  <a:pt x="8909931" y="1147781"/>
                  <a:pt x="8828036" y="1147781"/>
                </a:cubicBezTo>
                <a:close/>
                <a:moveTo>
                  <a:pt x="9056339" y="1439998"/>
                </a:moveTo>
                <a:lnTo>
                  <a:pt x="10705620" y="1439998"/>
                </a:lnTo>
                <a:lnTo>
                  <a:pt x="10705620" y="1439997"/>
                </a:lnTo>
                <a:lnTo>
                  <a:pt x="12192000" y="1439997"/>
                </a:lnTo>
                <a:lnTo>
                  <a:pt x="12192000" y="0"/>
                </a:lnTo>
                <a:lnTo>
                  <a:pt x="10923301" y="0"/>
                </a:lnTo>
                <a:cubicBezTo>
                  <a:pt x="10671590" y="0"/>
                  <a:pt x="10461581" y="179293"/>
                  <a:pt x="10413013" y="417637"/>
                </a:cubicBezTo>
                <a:lnTo>
                  <a:pt x="10406682" y="480695"/>
                </a:lnTo>
                <a:lnTo>
                  <a:pt x="10377118" y="545282"/>
                </a:lnTo>
                <a:cubicBezTo>
                  <a:pt x="10270594" y="735465"/>
                  <a:pt x="10077815" y="862506"/>
                  <a:pt x="9857682" y="862506"/>
                </a:cubicBezTo>
                <a:cubicBezTo>
                  <a:pt x="9606103" y="862506"/>
                  <a:pt x="9390249" y="696576"/>
                  <a:pt x="9298046" y="460094"/>
                </a:cubicBezTo>
                <a:lnTo>
                  <a:pt x="9264238" y="341946"/>
                </a:lnTo>
                <a:lnTo>
                  <a:pt x="9260691" y="345121"/>
                </a:lnTo>
                <a:lnTo>
                  <a:pt x="9255413" y="328048"/>
                </a:lnTo>
                <a:cubicBezTo>
                  <a:pt x="9174214" y="135268"/>
                  <a:pt x="8984120" y="0"/>
                  <a:pt x="8762565" y="0"/>
                </a:cubicBezTo>
                <a:lnTo>
                  <a:pt x="0" y="0"/>
                </a:lnTo>
                <a:lnTo>
                  <a:pt x="0" y="1439997"/>
                </a:lnTo>
                <a:lnTo>
                  <a:pt x="9056339" y="1439997"/>
                </a:lnTo>
                <a:close/>
              </a:path>
            </a:pathLst>
          </a:custGeom>
          <a:solidFill>
            <a:srgbClr val="006666"/>
          </a:solidFill>
          <a:ln>
            <a:noFill/>
          </a:ln>
          <a:effectLst>
            <a:outerShdw blurRad="152400" dist="114300" dir="5400000" algn="t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B4494BB8-E4BE-4F7D-99FF-F6225AC79367}"/>
              </a:ext>
            </a:extLst>
          </p:cNvPr>
          <p:cNvSpPr/>
          <p:nvPr userDrawn="1"/>
        </p:nvSpPr>
        <p:spPr>
          <a:xfrm>
            <a:off x="0" y="6571966"/>
            <a:ext cx="12192000" cy="204281"/>
          </a:xfrm>
          <a:prstGeom prst="rect">
            <a:avLst/>
          </a:prstGeom>
          <a:solidFill>
            <a:srgbClr val="0066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8DB50D4D-55B2-494E-B48F-B67587CAE53B}"/>
              </a:ext>
            </a:extLst>
          </p:cNvPr>
          <p:cNvSpPr/>
          <p:nvPr userDrawn="1"/>
        </p:nvSpPr>
        <p:spPr>
          <a:xfrm>
            <a:off x="9408368" y="730458"/>
            <a:ext cx="900000" cy="900000"/>
          </a:xfrm>
          <a:prstGeom prst="ellipse">
            <a:avLst/>
          </a:prstGeom>
          <a:solidFill>
            <a:srgbClr val="006666"/>
          </a:solidFill>
          <a:scene3d>
            <a:camera prst="orthographicFront"/>
            <a:lightRig rig="threePt" dir="t"/>
          </a:scene3d>
          <a:sp3d>
            <a:bevelT w="190500" h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29222D1-DB97-4806-BFC6-D299356CA5CC}"/>
              </a:ext>
            </a:extLst>
          </p:cNvPr>
          <p:cNvSpPr txBox="1"/>
          <p:nvPr userDrawn="1"/>
        </p:nvSpPr>
        <p:spPr>
          <a:xfrm>
            <a:off x="10218581" y="6536377"/>
            <a:ext cx="20534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IN" dirty="0"/>
              <a:t>              MOB: 94448 98899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3B136B2-A925-4F66-82A1-0796CFF56331}"/>
              </a:ext>
            </a:extLst>
          </p:cNvPr>
          <p:cNvSpPr txBox="1"/>
          <p:nvPr userDrawn="1"/>
        </p:nvSpPr>
        <p:spPr>
          <a:xfrm>
            <a:off x="0" y="6545971"/>
            <a:ext cx="20275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/>
            </a:lvl1pPr>
          </a:lstStyle>
          <a:p>
            <a:r>
              <a:rPr lang="en-IN" b="0" dirty="0">
                <a:solidFill>
                  <a:schemeClr val="bg1"/>
                </a:solidFill>
              </a:rPr>
              <a:t>CS T P SHRIDAR</a:t>
            </a:r>
          </a:p>
        </p:txBody>
      </p:sp>
    </p:spTree>
    <p:extLst>
      <p:ext uri="{BB962C8B-B14F-4D97-AF65-F5344CB8AC3E}">
        <p14:creationId xmlns:p14="http://schemas.microsoft.com/office/powerpoint/2010/main" val="29782643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xmlns="" id="{5578AFEC-BA74-4979-A516-7A16452777F7}"/>
              </a:ext>
            </a:extLst>
          </p:cNvPr>
          <p:cNvSpPr/>
          <p:nvPr userDrawn="1"/>
        </p:nvSpPr>
        <p:spPr>
          <a:xfrm flipV="1">
            <a:off x="0" y="-1"/>
            <a:ext cx="12192000" cy="1439998"/>
          </a:xfrm>
          <a:custGeom>
            <a:avLst/>
            <a:gdLst>
              <a:gd name="connsiteX0" fmla="*/ 411636 w 12192000"/>
              <a:gd name="connsiteY0" fmla="*/ 1147781 h 1439998"/>
              <a:gd name="connsiteX1" fmla="*/ 263352 w 12192000"/>
              <a:gd name="connsiteY1" fmla="*/ 999497 h 1439998"/>
              <a:gd name="connsiteX2" fmla="*/ 263352 w 12192000"/>
              <a:gd name="connsiteY2" fmla="*/ 406381 h 1439998"/>
              <a:gd name="connsiteX3" fmla="*/ 411636 w 12192000"/>
              <a:gd name="connsiteY3" fmla="*/ 258097 h 1439998"/>
              <a:gd name="connsiteX4" fmla="*/ 8828036 w 12192000"/>
              <a:gd name="connsiteY4" fmla="*/ 258097 h 1439998"/>
              <a:gd name="connsiteX5" fmla="*/ 8976320 w 12192000"/>
              <a:gd name="connsiteY5" fmla="*/ 406381 h 1439998"/>
              <a:gd name="connsiteX6" fmla="*/ 8976320 w 12192000"/>
              <a:gd name="connsiteY6" fmla="*/ 999497 h 1439998"/>
              <a:gd name="connsiteX7" fmla="*/ 8828036 w 12192000"/>
              <a:gd name="connsiteY7" fmla="*/ 1147781 h 1439998"/>
              <a:gd name="connsiteX8" fmla="*/ 9056339 w 12192000"/>
              <a:gd name="connsiteY8" fmla="*/ 1439998 h 1439998"/>
              <a:gd name="connsiteX9" fmla="*/ 10705620 w 12192000"/>
              <a:gd name="connsiteY9" fmla="*/ 1439998 h 1439998"/>
              <a:gd name="connsiteX10" fmla="*/ 10705620 w 12192000"/>
              <a:gd name="connsiteY10" fmla="*/ 1439997 h 1439998"/>
              <a:gd name="connsiteX11" fmla="*/ 12192000 w 12192000"/>
              <a:gd name="connsiteY11" fmla="*/ 1439997 h 1439998"/>
              <a:gd name="connsiteX12" fmla="*/ 12192000 w 12192000"/>
              <a:gd name="connsiteY12" fmla="*/ 0 h 1439998"/>
              <a:gd name="connsiteX13" fmla="*/ 10923301 w 12192000"/>
              <a:gd name="connsiteY13" fmla="*/ 0 h 1439998"/>
              <a:gd name="connsiteX14" fmla="*/ 10413013 w 12192000"/>
              <a:gd name="connsiteY14" fmla="*/ 417637 h 1439998"/>
              <a:gd name="connsiteX15" fmla="*/ 10406682 w 12192000"/>
              <a:gd name="connsiteY15" fmla="*/ 480695 h 1439998"/>
              <a:gd name="connsiteX16" fmla="*/ 10377118 w 12192000"/>
              <a:gd name="connsiteY16" fmla="*/ 545282 h 1439998"/>
              <a:gd name="connsiteX17" fmla="*/ 9857682 w 12192000"/>
              <a:gd name="connsiteY17" fmla="*/ 862506 h 1439998"/>
              <a:gd name="connsiteX18" fmla="*/ 9298046 w 12192000"/>
              <a:gd name="connsiteY18" fmla="*/ 460094 h 1439998"/>
              <a:gd name="connsiteX19" fmla="*/ 9264238 w 12192000"/>
              <a:gd name="connsiteY19" fmla="*/ 341946 h 1439998"/>
              <a:gd name="connsiteX20" fmla="*/ 9260691 w 12192000"/>
              <a:gd name="connsiteY20" fmla="*/ 345121 h 1439998"/>
              <a:gd name="connsiteX21" fmla="*/ 9255413 w 12192000"/>
              <a:gd name="connsiteY21" fmla="*/ 328048 h 1439998"/>
              <a:gd name="connsiteX22" fmla="*/ 8762565 w 12192000"/>
              <a:gd name="connsiteY22" fmla="*/ 0 h 1439998"/>
              <a:gd name="connsiteX23" fmla="*/ 0 w 12192000"/>
              <a:gd name="connsiteY23" fmla="*/ 0 h 1439998"/>
              <a:gd name="connsiteX24" fmla="*/ 0 w 12192000"/>
              <a:gd name="connsiteY24" fmla="*/ 1439997 h 1439998"/>
              <a:gd name="connsiteX25" fmla="*/ 9056339 w 12192000"/>
              <a:gd name="connsiteY25" fmla="*/ 1439997 h 1439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2192000" h="1439998">
                <a:moveTo>
                  <a:pt x="411636" y="1147781"/>
                </a:moveTo>
                <a:cubicBezTo>
                  <a:pt x="329741" y="1147781"/>
                  <a:pt x="263352" y="1081392"/>
                  <a:pt x="263352" y="999497"/>
                </a:cubicBezTo>
                <a:lnTo>
                  <a:pt x="263352" y="406381"/>
                </a:lnTo>
                <a:cubicBezTo>
                  <a:pt x="263352" y="324486"/>
                  <a:pt x="329741" y="258097"/>
                  <a:pt x="411636" y="258097"/>
                </a:cubicBezTo>
                <a:lnTo>
                  <a:pt x="8828036" y="258097"/>
                </a:lnTo>
                <a:cubicBezTo>
                  <a:pt x="8909931" y="258097"/>
                  <a:pt x="8976320" y="324486"/>
                  <a:pt x="8976320" y="406381"/>
                </a:cubicBezTo>
                <a:lnTo>
                  <a:pt x="8976320" y="999497"/>
                </a:lnTo>
                <a:cubicBezTo>
                  <a:pt x="8976320" y="1081392"/>
                  <a:pt x="8909931" y="1147781"/>
                  <a:pt x="8828036" y="1147781"/>
                </a:cubicBezTo>
                <a:close/>
                <a:moveTo>
                  <a:pt x="9056339" y="1439998"/>
                </a:moveTo>
                <a:lnTo>
                  <a:pt x="10705620" y="1439998"/>
                </a:lnTo>
                <a:lnTo>
                  <a:pt x="10705620" y="1439997"/>
                </a:lnTo>
                <a:lnTo>
                  <a:pt x="12192000" y="1439997"/>
                </a:lnTo>
                <a:lnTo>
                  <a:pt x="12192000" y="0"/>
                </a:lnTo>
                <a:lnTo>
                  <a:pt x="10923301" y="0"/>
                </a:lnTo>
                <a:cubicBezTo>
                  <a:pt x="10671590" y="0"/>
                  <a:pt x="10461581" y="179293"/>
                  <a:pt x="10413013" y="417637"/>
                </a:cubicBezTo>
                <a:lnTo>
                  <a:pt x="10406682" y="480695"/>
                </a:lnTo>
                <a:lnTo>
                  <a:pt x="10377118" y="545282"/>
                </a:lnTo>
                <a:cubicBezTo>
                  <a:pt x="10270594" y="735465"/>
                  <a:pt x="10077815" y="862506"/>
                  <a:pt x="9857682" y="862506"/>
                </a:cubicBezTo>
                <a:cubicBezTo>
                  <a:pt x="9606103" y="862506"/>
                  <a:pt x="9390249" y="696576"/>
                  <a:pt x="9298046" y="460094"/>
                </a:cubicBezTo>
                <a:lnTo>
                  <a:pt x="9264238" y="341946"/>
                </a:lnTo>
                <a:lnTo>
                  <a:pt x="9260691" y="345121"/>
                </a:lnTo>
                <a:lnTo>
                  <a:pt x="9255413" y="328048"/>
                </a:lnTo>
                <a:cubicBezTo>
                  <a:pt x="9174214" y="135268"/>
                  <a:pt x="8984120" y="0"/>
                  <a:pt x="8762565" y="0"/>
                </a:cubicBezTo>
                <a:lnTo>
                  <a:pt x="0" y="0"/>
                </a:lnTo>
                <a:lnTo>
                  <a:pt x="0" y="1439997"/>
                </a:lnTo>
                <a:lnTo>
                  <a:pt x="9056339" y="1439997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  <a:effectLst>
            <a:outerShdw blurRad="152400" dist="114300" dir="5400000" algn="t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CAD856F9-5FEE-47C7-80AD-3BDF4601145C}"/>
              </a:ext>
            </a:extLst>
          </p:cNvPr>
          <p:cNvSpPr/>
          <p:nvPr userDrawn="1"/>
        </p:nvSpPr>
        <p:spPr>
          <a:xfrm>
            <a:off x="0" y="6571966"/>
            <a:ext cx="12192000" cy="20428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2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3E0CA863-E947-4F54-A684-999C79F43661}"/>
              </a:ext>
            </a:extLst>
          </p:cNvPr>
          <p:cNvSpPr/>
          <p:nvPr userDrawn="1"/>
        </p:nvSpPr>
        <p:spPr>
          <a:xfrm>
            <a:off x="9408368" y="730458"/>
            <a:ext cx="900000" cy="900000"/>
          </a:xfrm>
          <a:prstGeom prst="ellipse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90500" h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601DF00-7B70-46EC-952F-0162577F01C0}"/>
              </a:ext>
            </a:extLst>
          </p:cNvPr>
          <p:cNvSpPr txBox="1"/>
          <p:nvPr userDrawn="1"/>
        </p:nvSpPr>
        <p:spPr>
          <a:xfrm>
            <a:off x="10218581" y="6536377"/>
            <a:ext cx="20534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IN" dirty="0">
                <a:solidFill>
                  <a:schemeClr val="tx1"/>
                </a:solidFill>
              </a:rPr>
              <a:t>              MOB: 94448 98899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C6A5970-7D02-420F-9AB0-584B7619BA33}"/>
              </a:ext>
            </a:extLst>
          </p:cNvPr>
          <p:cNvSpPr txBox="1"/>
          <p:nvPr userDrawn="1"/>
        </p:nvSpPr>
        <p:spPr>
          <a:xfrm>
            <a:off x="0" y="6545971"/>
            <a:ext cx="20275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/>
            </a:lvl1pPr>
          </a:lstStyle>
          <a:p>
            <a:r>
              <a:rPr lang="en-IN" b="0" dirty="0">
                <a:solidFill>
                  <a:schemeClr val="tx1"/>
                </a:solidFill>
              </a:rPr>
              <a:t>CS T P SHRIDAR</a:t>
            </a:r>
          </a:p>
        </p:txBody>
      </p:sp>
    </p:spTree>
    <p:extLst>
      <p:ext uri="{BB962C8B-B14F-4D97-AF65-F5344CB8AC3E}">
        <p14:creationId xmlns:p14="http://schemas.microsoft.com/office/powerpoint/2010/main" val="22548256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xmlns="" id="{24D84A92-5B7F-4C18-8FFB-C377303D90F8}"/>
              </a:ext>
            </a:extLst>
          </p:cNvPr>
          <p:cNvSpPr/>
          <p:nvPr userDrawn="1"/>
        </p:nvSpPr>
        <p:spPr>
          <a:xfrm flipV="1">
            <a:off x="0" y="-1"/>
            <a:ext cx="12192000" cy="1439998"/>
          </a:xfrm>
          <a:custGeom>
            <a:avLst/>
            <a:gdLst>
              <a:gd name="connsiteX0" fmla="*/ 411636 w 12192000"/>
              <a:gd name="connsiteY0" fmla="*/ 1147781 h 1439998"/>
              <a:gd name="connsiteX1" fmla="*/ 263352 w 12192000"/>
              <a:gd name="connsiteY1" fmla="*/ 999497 h 1439998"/>
              <a:gd name="connsiteX2" fmla="*/ 263352 w 12192000"/>
              <a:gd name="connsiteY2" fmla="*/ 406381 h 1439998"/>
              <a:gd name="connsiteX3" fmla="*/ 411636 w 12192000"/>
              <a:gd name="connsiteY3" fmla="*/ 258097 h 1439998"/>
              <a:gd name="connsiteX4" fmla="*/ 8828036 w 12192000"/>
              <a:gd name="connsiteY4" fmla="*/ 258097 h 1439998"/>
              <a:gd name="connsiteX5" fmla="*/ 8976320 w 12192000"/>
              <a:gd name="connsiteY5" fmla="*/ 406381 h 1439998"/>
              <a:gd name="connsiteX6" fmla="*/ 8976320 w 12192000"/>
              <a:gd name="connsiteY6" fmla="*/ 999497 h 1439998"/>
              <a:gd name="connsiteX7" fmla="*/ 8828036 w 12192000"/>
              <a:gd name="connsiteY7" fmla="*/ 1147781 h 1439998"/>
              <a:gd name="connsiteX8" fmla="*/ 9056339 w 12192000"/>
              <a:gd name="connsiteY8" fmla="*/ 1439998 h 1439998"/>
              <a:gd name="connsiteX9" fmla="*/ 10705620 w 12192000"/>
              <a:gd name="connsiteY9" fmla="*/ 1439998 h 1439998"/>
              <a:gd name="connsiteX10" fmla="*/ 10705620 w 12192000"/>
              <a:gd name="connsiteY10" fmla="*/ 1439997 h 1439998"/>
              <a:gd name="connsiteX11" fmla="*/ 12192000 w 12192000"/>
              <a:gd name="connsiteY11" fmla="*/ 1439997 h 1439998"/>
              <a:gd name="connsiteX12" fmla="*/ 12192000 w 12192000"/>
              <a:gd name="connsiteY12" fmla="*/ 0 h 1439998"/>
              <a:gd name="connsiteX13" fmla="*/ 10923301 w 12192000"/>
              <a:gd name="connsiteY13" fmla="*/ 0 h 1439998"/>
              <a:gd name="connsiteX14" fmla="*/ 10413013 w 12192000"/>
              <a:gd name="connsiteY14" fmla="*/ 417637 h 1439998"/>
              <a:gd name="connsiteX15" fmla="*/ 10406682 w 12192000"/>
              <a:gd name="connsiteY15" fmla="*/ 480695 h 1439998"/>
              <a:gd name="connsiteX16" fmla="*/ 10377118 w 12192000"/>
              <a:gd name="connsiteY16" fmla="*/ 545282 h 1439998"/>
              <a:gd name="connsiteX17" fmla="*/ 9857682 w 12192000"/>
              <a:gd name="connsiteY17" fmla="*/ 862506 h 1439998"/>
              <a:gd name="connsiteX18" fmla="*/ 9298046 w 12192000"/>
              <a:gd name="connsiteY18" fmla="*/ 460094 h 1439998"/>
              <a:gd name="connsiteX19" fmla="*/ 9264238 w 12192000"/>
              <a:gd name="connsiteY19" fmla="*/ 341946 h 1439998"/>
              <a:gd name="connsiteX20" fmla="*/ 9260691 w 12192000"/>
              <a:gd name="connsiteY20" fmla="*/ 345121 h 1439998"/>
              <a:gd name="connsiteX21" fmla="*/ 9255413 w 12192000"/>
              <a:gd name="connsiteY21" fmla="*/ 328048 h 1439998"/>
              <a:gd name="connsiteX22" fmla="*/ 8762565 w 12192000"/>
              <a:gd name="connsiteY22" fmla="*/ 0 h 1439998"/>
              <a:gd name="connsiteX23" fmla="*/ 0 w 12192000"/>
              <a:gd name="connsiteY23" fmla="*/ 0 h 1439998"/>
              <a:gd name="connsiteX24" fmla="*/ 0 w 12192000"/>
              <a:gd name="connsiteY24" fmla="*/ 1439997 h 1439998"/>
              <a:gd name="connsiteX25" fmla="*/ 9056339 w 12192000"/>
              <a:gd name="connsiteY25" fmla="*/ 1439997 h 1439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2192000" h="1439998">
                <a:moveTo>
                  <a:pt x="411636" y="1147781"/>
                </a:moveTo>
                <a:cubicBezTo>
                  <a:pt x="329741" y="1147781"/>
                  <a:pt x="263352" y="1081392"/>
                  <a:pt x="263352" y="999497"/>
                </a:cubicBezTo>
                <a:lnTo>
                  <a:pt x="263352" y="406381"/>
                </a:lnTo>
                <a:cubicBezTo>
                  <a:pt x="263352" y="324486"/>
                  <a:pt x="329741" y="258097"/>
                  <a:pt x="411636" y="258097"/>
                </a:cubicBezTo>
                <a:lnTo>
                  <a:pt x="8828036" y="258097"/>
                </a:lnTo>
                <a:cubicBezTo>
                  <a:pt x="8909931" y="258097"/>
                  <a:pt x="8976320" y="324486"/>
                  <a:pt x="8976320" y="406381"/>
                </a:cubicBezTo>
                <a:lnTo>
                  <a:pt x="8976320" y="999497"/>
                </a:lnTo>
                <a:cubicBezTo>
                  <a:pt x="8976320" y="1081392"/>
                  <a:pt x="8909931" y="1147781"/>
                  <a:pt x="8828036" y="1147781"/>
                </a:cubicBezTo>
                <a:close/>
                <a:moveTo>
                  <a:pt x="9056339" y="1439998"/>
                </a:moveTo>
                <a:lnTo>
                  <a:pt x="10705620" y="1439998"/>
                </a:lnTo>
                <a:lnTo>
                  <a:pt x="10705620" y="1439997"/>
                </a:lnTo>
                <a:lnTo>
                  <a:pt x="12192000" y="1439997"/>
                </a:lnTo>
                <a:lnTo>
                  <a:pt x="12192000" y="0"/>
                </a:lnTo>
                <a:lnTo>
                  <a:pt x="10923301" y="0"/>
                </a:lnTo>
                <a:cubicBezTo>
                  <a:pt x="10671590" y="0"/>
                  <a:pt x="10461581" y="179293"/>
                  <a:pt x="10413013" y="417637"/>
                </a:cubicBezTo>
                <a:lnTo>
                  <a:pt x="10406682" y="480695"/>
                </a:lnTo>
                <a:lnTo>
                  <a:pt x="10377118" y="545282"/>
                </a:lnTo>
                <a:cubicBezTo>
                  <a:pt x="10270594" y="735465"/>
                  <a:pt x="10077815" y="862506"/>
                  <a:pt x="9857682" y="862506"/>
                </a:cubicBezTo>
                <a:cubicBezTo>
                  <a:pt x="9606103" y="862506"/>
                  <a:pt x="9390249" y="696576"/>
                  <a:pt x="9298046" y="460094"/>
                </a:cubicBezTo>
                <a:lnTo>
                  <a:pt x="9264238" y="341946"/>
                </a:lnTo>
                <a:lnTo>
                  <a:pt x="9260691" y="345121"/>
                </a:lnTo>
                <a:lnTo>
                  <a:pt x="9255413" y="328048"/>
                </a:lnTo>
                <a:cubicBezTo>
                  <a:pt x="9174214" y="135268"/>
                  <a:pt x="8984120" y="0"/>
                  <a:pt x="8762565" y="0"/>
                </a:cubicBezTo>
                <a:lnTo>
                  <a:pt x="0" y="0"/>
                </a:lnTo>
                <a:lnTo>
                  <a:pt x="0" y="1439997"/>
                </a:lnTo>
                <a:lnTo>
                  <a:pt x="9056339" y="1439997"/>
                </a:lnTo>
                <a:close/>
              </a:path>
            </a:pathLst>
          </a:custGeom>
          <a:solidFill>
            <a:srgbClr val="FF0066"/>
          </a:solidFill>
          <a:ln>
            <a:noFill/>
          </a:ln>
          <a:effectLst>
            <a:outerShdw blurRad="152400" dist="114300" dir="5400000" algn="t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CFDA54C6-FDEA-4540-A929-4232E5931090}"/>
              </a:ext>
            </a:extLst>
          </p:cNvPr>
          <p:cNvSpPr/>
          <p:nvPr userDrawn="1"/>
        </p:nvSpPr>
        <p:spPr>
          <a:xfrm>
            <a:off x="0" y="6571966"/>
            <a:ext cx="12192000" cy="204281"/>
          </a:xfrm>
          <a:prstGeom prst="rect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709418A6-A86B-452B-B8CF-6DAC2BE609FB}"/>
              </a:ext>
            </a:extLst>
          </p:cNvPr>
          <p:cNvSpPr/>
          <p:nvPr userDrawn="1"/>
        </p:nvSpPr>
        <p:spPr>
          <a:xfrm>
            <a:off x="9408368" y="730458"/>
            <a:ext cx="900000" cy="900000"/>
          </a:xfrm>
          <a:prstGeom prst="ellipse">
            <a:avLst/>
          </a:prstGeom>
          <a:solidFill>
            <a:srgbClr val="FF0066"/>
          </a:solidFill>
          <a:scene3d>
            <a:camera prst="orthographicFront"/>
            <a:lightRig rig="threePt" dir="t"/>
          </a:scene3d>
          <a:sp3d>
            <a:bevelT w="190500" h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B318F54-D5F3-4089-8CE1-0BBB019A30DB}"/>
              </a:ext>
            </a:extLst>
          </p:cNvPr>
          <p:cNvSpPr txBox="1"/>
          <p:nvPr userDrawn="1"/>
        </p:nvSpPr>
        <p:spPr>
          <a:xfrm>
            <a:off x="10218581" y="6536377"/>
            <a:ext cx="20534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200"/>
            </a:lvl1pPr>
          </a:lstStyle>
          <a:p>
            <a:r>
              <a:rPr lang="en-IN" b="1" dirty="0"/>
              <a:t>             MOB: 94448 98899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B318F54-D5F3-4089-8CE1-0BBB019A30DB}"/>
              </a:ext>
            </a:extLst>
          </p:cNvPr>
          <p:cNvSpPr txBox="1"/>
          <p:nvPr userDrawn="1"/>
        </p:nvSpPr>
        <p:spPr>
          <a:xfrm>
            <a:off x="0" y="6559826"/>
            <a:ext cx="20275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/>
            </a:lvl1pPr>
          </a:lstStyle>
          <a:p>
            <a:r>
              <a:rPr lang="en-IN" b="0" dirty="0"/>
              <a:t>CS T P SHRIDAR</a:t>
            </a:r>
          </a:p>
        </p:txBody>
      </p:sp>
    </p:spTree>
    <p:extLst>
      <p:ext uri="{BB962C8B-B14F-4D97-AF65-F5344CB8AC3E}">
        <p14:creationId xmlns:p14="http://schemas.microsoft.com/office/powerpoint/2010/main" val="37447580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xmlns="" id="{D870BBFB-467D-4308-8EC1-6E1B4CDD3562}"/>
              </a:ext>
            </a:extLst>
          </p:cNvPr>
          <p:cNvSpPr/>
          <p:nvPr userDrawn="1"/>
        </p:nvSpPr>
        <p:spPr>
          <a:xfrm flipV="1">
            <a:off x="0" y="-1"/>
            <a:ext cx="12192000" cy="1439998"/>
          </a:xfrm>
          <a:custGeom>
            <a:avLst/>
            <a:gdLst>
              <a:gd name="connsiteX0" fmla="*/ 411636 w 12192000"/>
              <a:gd name="connsiteY0" fmla="*/ 1147781 h 1439998"/>
              <a:gd name="connsiteX1" fmla="*/ 263352 w 12192000"/>
              <a:gd name="connsiteY1" fmla="*/ 999497 h 1439998"/>
              <a:gd name="connsiteX2" fmla="*/ 263352 w 12192000"/>
              <a:gd name="connsiteY2" fmla="*/ 406381 h 1439998"/>
              <a:gd name="connsiteX3" fmla="*/ 411636 w 12192000"/>
              <a:gd name="connsiteY3" fmla="*/ 258097 h 1439998"/>
              <a:gd name="connsiteX4" fmla="*/ 8828036 w 12192000"/>
              <a:gd name="connsiteY4" fmla="*/ 258097 h 1439998"/>
              <a:gd name="connsiteX5" fmla="*/ 8976320 w 12192000"/>
              <a:gd name="connsiteY5" fmla="*/ 406381 h 1439998"/>
              <a:gd name="connsiteX6" fmla="*/ 8976320 w 12192000"/>
              <a:gd name="connsiteY6" fmla="*/ 999497 h 1439998"/>
              <a:gd name="connsiteX7" fmla="*/ 8828036 w 12192000"/>
              <a:gd name="connsiteY7" fmla="*/ 1147781 h 1439998"/>
              <a:gd name="connsiteX8" fmla="*/ 9056339 w 12192000"/>
              <a:gd name="connsiteY8" fmla="*/ 1439998 h 1439998"/>
              <a:gd name="connsiteX9" fmla="*/ 10705620 w 12192000"/>
              <a:gd name="connsiteY9" fmla="*/ 1439998 h 1439998"/>
              <a:gd name="connsiteX10" fmla="*/ 10705620 w 12192000"/>
              <a:gd name="connsiteY10" fmla="*/ 1439997 h 1439998"/>
              <a:gd name="connsiteX11" fmla="*/ 12192000 w 12192000"/>
              <a:gd name="connsiteY11" fmla="*/ 1439997 h 1439998"/>
              <a:gd name="connsiteX12" fmla="*/ 12192000 w 12192000"/>
              <a:gd name="connsiteY12" fmla="*/ 0 h 1439998"/>
              <a:gd name="connsiteX13" fmla="*/ 10923301 w 12192000"/>
              <a:gd name="connsiteY13" fmla="*/ 0 h 1439998"/>
              <a:gd name="connsiteX14" fmla="*/ 10413013 w 12192000"/>
              <a:gd name="connsiteY14" fmla="*/ 417637 h 1439998"/>
              <a:gd name="connsiteX15" fmla="*/ 10406682 w 12192000"/>
              <a:gd name="connsiteY15" fmla="*/ 480695 h 1439998"/>
              <a:gd name="connsiteX16" fmla="*/ 10377118 w 12192000"/>
              <a:gd name="connsiteY16" fmla="*/ 545282 h 1439998"/>
              <a:gd name="connsiteX17" fmla="*/ 9857682 w 12192000"/>
              <a:gd name="connsiteY17" fmla="*/ 862506 h 1439998"/>
              <a:gd name="connsiteX18" fmla="*/ 9298046 w 12192000"/>
              <a:gd name="connsiteY18" fmla="*/ 460094 h 1439998"/>
              <a:gd name="connsiteX19" fmla="*/ 9264238 w 12192000"/>
              <a:gd name="connsiteY19" fmla="*/ 341946 h 1439998"/>
              <a:gd name="connsiteX20" fmla="*/ 9260691 w 12192000"/>
              <a:gd name="connsiteY20" fmla="*/ 345121 h 1439998"/>
              <a:gd name="connsiteX21" fmla="*/ 9255413 w 12192000"/>
              <a:gd name="connsiteY21" fmla="*/ 328048 h 1439998"/>
              <a:gd name="connsiteX22" fmla="*/ 8762565 w 12192000"/>
              <a:gd name="connsiteY22" fmla="*/ 0 h 1439998"/>
              <a:gd name="connsiteX23" fmla="*/ 0 w 12192000"/>
              <a:gd name="connsiteY23" fmla="*/ 0 h 1439998"/>
              <a:gd name="connsiteX24" fmla="*/ 0 w 12192000"/>
              <a:gd name="connsiteY24" fmla="*/ 1439997 h 1439998"/>
              <a:gd name="connsiteX25" fmla="*/ 9056339 w 12192000"/>
              <a:gd name="connsiteY25" fmla="*/ 1439997 h 1439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2192000" h="1439998">
                <a:moveTo>
                  <a:pt x="411636" y="1147781"/>
                </a:moveTo>
                <a:cubicBezTo>
                  <a:pt x="329741" y="1147781"/>
                  <a:pt x="263352" y="1081392"/>
                  <a:pt x="263352" y="999497"/>
                </a:cubicBezTo>
                <a:lnTo>
                  <a:pt x="263352" y="406381"/>
                </a:lnTo>
                <a:cubicBezTo>
                  <a:pt x="263352" y="324486"/>
                  <a:pt x="329741" y="258097"/>
                  <a:pt x="411636" y="258097"/>
                </a:cubicBezTo>
                <a:lnTo>
                  <a:pt x="8828036" y="258097"/>
                </a:lnTo>
                <a:cubicBezTo>
                  <a:pt x="8909931" y="258097"/>
                  <a:pt x="8976320" y="324486"/>
                  <a:pt x="8976320" y="406381"/>
                </a:cubicBezTo>
                <a:lnTo>
                  <a:pt x="8976320" y="999497"/>
                </a:lnTo>
                <a:cubicBezTo>
                  <a:pt x="8976320" y="1081392"/>
                  <a:pt x="8909931" y="1147781"/>
                  <a:pt x="8828036" y="1147781"/>
                </a:cubicBezTo>
                <a:close/>
                <a:moveTo>
                  <a:pt x="9056339" y="1439998"/>
                </a:moveTo>
                <a:lnTo>
                  <a:pt x="10705620" y="1439998"/>
                </a:lnTo>
                <a:lnTo>
                  <a:pt x="10705620" y="1439997"/>
                </a:lnTo>
                <a:lnTo>
                  <a:pt x="12192000" y="1439997"/>
                </a:lnTo>
                <a:lnTo>
                  <a:pt x="12192000" y="0"/>
                </a:lnTo>
                <a:lnTo>
                  <a:pt x="10923301" y="0"/>
                </a:lnTo>
                <a:cubicBezTo>
                  <a:pt x="10671590" y="0"/>
                  <a:pt x="10461581" y="179293"/>
                  <a:pt x="10413013" y="417637"/>
                </a:cubicBezTo>
                <a:lnTo>
                  <a:pt x="10406682" y="480695"/>
                </a:lnTo>
                <a:lnTo>
                  <a:pt x="10377118" y="545282"/>
                </a:lnTo>
                <a:cubicBezTo>
                  <a:pt x="10270594" y="735465"/>
                  <a:pt x="10077815" y="862506"/>
                  <a:pt x="9857682" y="862506"/>
                </a:cubicBezTo>
                <a:cubicBezTo>
                  <a:pt x="9606103" y="862506"/>
                  <a:pt x="9390249" y="696576"/>
                  <a:pt x="9298046" y="460094"/>
                </a:cubicBezTo>
                <a:lnTo>
                  <a:pt x="9264238" y="341946"/>
                </a:lnTo>
                <a:lnTo>
                  <a:pt x="9260691" y="345121"/>
                </a:lnTo>
                <a:lnTo>
                  <a:pt x="9255413" y="328048"/>
                </a:lnTo>
                <a:cubicBezTo>
                  <a:pt x="9174214" y="135268"/>
                  <a:pt x="8984120" y="0"/>
                  <a:pt x="8762565" y="0"/>
                </a:cubicBezTo>
                <a:lnTo>
                  <a:pt x="0" y="0"/>
                </a:lnTo>
                <a:lnTo>
                  <a:pt x="0" y="1439997"/>
                </a:lnTo>
                <a:lnTo>
                  <a:pt x="9056339" y="1439997"/>
                </a:lnTo>
                <a:close/>
              </a:path>
            </a:pathLst>
          </a:custGeom>
          <a:solidFill>
            <a:srgbClr val="0066FF"/>
          </a:solidFill>
          <a:ln>
            <a:noFill/>
          </a:ln>
          <a:effectLst>
            <a:outerShdw blurRad="152400" dist="114300" dir="5400000" algn="t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8BBFF6DF-EA26-4BDA-B6AB-E588DA2C4211}"/>
              </a:ext>
            </a:extLst>
          </p:cNvPr>
          <p:cNvSpPr/>
          <p:nvPr userDrawn="1"/>
        </p:nvSpPr>
        <p:spPr>
          <a:xfrm>
            <a:off x="0" y="6571966"/>
            <a:ext cx="12192000" cy="204281"/>
          </a:xfrm>
          <a:prstGeom prst="rect">
            <a:avLst/>
          </a:prstGeom>
          <a:solidFill>
            <a:srgbClr val="00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2D536BC0-3616-4EE8-B058-0BCA1AA0D446}"/>
              </a:ext>
            </a:extLst>
          </p:cNvPr>
          <p:cNvSpPr/>
          <p:nvPr userDrawn="1"/>
        </p:nvSpPr>
        <p:spPr>
          <a:xfrm>
            <a:off x="9408368" y="730458"/>
            <a:ext cx="900000" cy="900000"/>
          </a:xfrm>
          <a:prstGeom prst="ellipse">
            <a:avLst/>
          </a:prstGeom>
          <a:solidFill>
            <a:srgbClr val="0066FF"/>
          </a:solidFill>
          <a:scene3d>
            <a:camera prst="orthographicFront"/>
            <a:lightRig rig="threePt" dir="t"/>
          </a:scene3d>
          <a:sp3d>
            <a:bevelT w="190500" h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CCDAEB8-D6E0-4466-AC67-054F5C89F2BE}"/>
              </a:ext>
            </a:extLst>
          </p:cNvPr>
          <p:cNvSpPr txBox="1"/>
          <p:nvPr userDrawn="1"/>
        </p:nvSpPr>
        <p:spPr>
          <a:xfrm>
            <a:off x="10218581" y="6536377"/>
            <a:ext cx="20534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IN" dirty="0"/>
              <a:t>              MOB: 94448 98899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7621BDF-D9D2-4312-B1A7-DA4804277960}"/>
              </a:ext>
            </a:extLst>
          </p:cNvPr>
          <p:cNvSpPr txBox="1"/>
          <p:nvPr userDrawn="1"/>
        </p:nvSpPr>
        <p:spPr>
          <a:xfrm>
            <a:off x="0" y="6545971"/>
            <a:ext cx="20275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/>
            </a:lvl1pPr>
          </a:lstStyle>
          <a:p>
            <a:r>
              <a:rPr lang="en-IN" b="0" dirty="0">
                <a:solidFill>
                  <a:schemeClr val="bg1"/>
                </a:solidFill>
              </a:rPr>
              <a:t>CS T P SHRIDAR</a:t>
            </a:r>
          </a:p>
        </p:txBody>
      </p:sp>
    </p:spTree>
    <p:extLst>
      <p:ext uri="{BB962C8B-B14F-4D97-AF65-F5344CB8AC3E}">
        <p14:creationId xmlns:p14="http://schemas.microsoft.com/office/powerpoint/2010/main" val="2809956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90DB3-2A82-4133-9165-AE793393B926}" type="datetimeFigureOut">
              <a:rPr lang="en-IN" smtClean="0"/>
              <a:pPr/>
              <a:t>15-06-2024</a:t>
            </a:fld>
            <a:endParaRPr lang="en-IN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lang="en-IN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0DCD50BF-C873-43F2-B05D-63155384E1C5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xmlns="" id="{821D5922-B9CA-422D-BF1C-E64E374AEBCE}"/>
              </a:ext>
            </a:extLst>
          </p:cNvPr>
          <p:cNvSpPr/>
          <p:nvPr userDrawn="1"/>
        </p:nvSpPr>
        <p:spPr>
          <a:xfrm flipV="1">
            <a:off x="0" y="-1"/>
            <a:ext cx="12192000" cy="1439998"/>
          </a:xfrm>
          <a:custGeom>
            <a:avLst/>
            <a:gdLst>
              <a:gd name="connsiteX0" fmla="*/ 411636 w 12192000"/>
              <a:gd name="connsiteY0" fmla="*/ 1147781 h 1439998"/>
              <a:gd name="connsiteX1" fmla="*/ 263352 w 12192000"/>
              <a:gd name="connsiteY1" fmla="*/ 999497 h 1439998"/>
              <a:gd name="connsiteX2" fmla="*/ 263352 w 12192000"/>
              <a:gd name="connsiteY2" fmla="*/ 406381 h 1439998"/>
              <a:gd name="connsiteX3" fmla="*/ 411636 w 12192000"/>
              <a:gd name="connsiteY3" fmla="*/ 258097 h 1439998"/>
              <a:gd name="connsiteX4" fmla="*/ 8828036 w 12192000"/>
              <a:gd name="connsiteY4" fmla="*/ 258097 h 1439998"/>
              <a:gd name="connsiteX5" fmla="*/ 8976320 w 12192000"/>
              <a:gd name="connsiteY5" fmla="*/ 406381 h 1439998"/>
              <a:gd name="connsiteX6" fmla="*/ 8976320 w 12192000"/>
              <a:gd name="connsiteY6" fmla="*/ 999497 h 1439998"/>
              <a:gd name="connsiteX7" fmla="*/ 8828036 w 12192000"/>
              <a:gd name="connsiteY7" fmla="*/ 1147781 h 1439998"/>
              <a:gd name="connsiteX8" fmla="*/ 9056339 w 12192000"/>
              <a:gd name="connsiteY8" fmla="*/ 1439998 h 1439998"/>
              <a:gd name="connsiteX9" fmla="*/ 10705620 w 12192000"/>
              <a:gd name="connsiteY9" fmla="*/ 1439998 h 1439998"/>
              <a:gd name="connsiteX10" fmla="*/ 10705620 w 12192000"/>
              <a:gd name="connsiteY10" fmla="*/ 1439997 h 1439998"/>
              <a:gd name="connsiteX11" fmla="*/ 12192000 w 12192000"/>
              <a:gd name="connsiteY11" fmla="*/ 1439997 h 1439998"/>
              <a:gd name="connsiteX12" fmla="*/ 12192000 w 12192000"/>
              <a:gd name="connsiteY12" fmla="*/ 0 h 1439998"/>
              <a:gd name="connsiteX13" fmla="*/ 10923301 w 12192000"/>
              <a:gd name="connsiteY13" fmla="*/ 0 h 1439998"/>
              <a:gd name="connsiteX14" fmla="*/ 10413013 w 12192000"/>
              <a:gd name="connsiteY14" fmla="*/ 417637 h 1439998"/>
              <a:gd name="connsiteX15" fmla="*/ 10406682 w 12192000"/>
              <a:gd name="connsiteY15" fmla="*/ 480695 h 1439998"/>
              <a:gd name="connsiteX16" fmla="*/ 10377118 w 12192000"/>
              <a:gd name="connsiteY16" fmla="*/ 545282 h 1439998"/>
              <a:gd name="connsiteX17" fmla="*/ 9857682 w 12192000"/>
              <a:gd name="connsiteY17" fmla="*/ 862506 h 1439998"/>
              <a:gd name="connsiteX18" fmla="*/ 9298046 w 12192000"/>
              <a:gd name="connsiteY18" fmla="*/ 460094 h 1439998"/>
              <a:gd name="connsiteX19" fmla="*/ 9264238 w 12192000"/>
              <a:gd name="connsiteY19" fmla="*/ 341946 h 1439998"/>
              <a:gd name="connsiteX20" fmla="*/ 9260691 w 12192000"/>
              <a:gd name="connsiteY20" fmla="*/ 345121 h 1439998"/>
              <a:gd name="connsiteX21" fmla="*/ 9255413 w 12192000"/>
              <a:gd name="connsiteY21" fmla="*/ 328048 h 1439998"/>
              <a:gd name="connsiteX22" fmla="*/ 8762565 w 12192000"/>
              <a:gd name="connsiteY22" fmla="*/ 0 h 1439998"/>
              <a:gd name="connsiteX23" fmla="*/ 0 w 12192000"/>
              <a:gd name="connsiteY23" fmla="*/ 0 h 1439998"/>
              <a:gd name="connsiteX24" fmla="*/ 0 w 12192000"/>
              <a:gd name="connsiteY24" fmla="*/ 1439997 h 1439998"/>
              <a:gd name="connsiteX25" fmla="*/ 9056339 w 12192000"/>
              <a:gd name="connsiteY25" fmla="*/ 1439997 h 1439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2192000" h="1439998">
                <a:moveTo>
                  <a:pt x="411636" y="1147781"/>
                </a:moveTo>
                <a:cubicBezTo>
                  <a:pt x="329741" y="1147781"/>
                  <a:pt x="263352" y="1081392"/>
                  <a:pt x="263352" y="999497"/>
                </a:cubicBezTo>
                <a:lnTo>
                  <a:pt x="263352" y="406381"/>
                </a:lnTo>
                <a:cubicBezTo>
                  <a:pt x="263352" y="324486"/>
                  <a:pt x="329741" y="258097"/>
                  <a:pt x="411636" y="258097"/>
                </a:cubicBezTo>
                <a:lnTo>
                  <a:pt x="8828036" y="258097"/>
                </a:lnTo>
                <a:cubicBezTo>
                  <a:pt x="8909931" y="258097"/>
                  <a:pt x="8976320" y="324486"/>
                  <a:pt x="8976320" y="406381"/>
                </a:cubicBezTo>
                <a:lnTo>
                  <a:pt x="8976320" y="999497"/>
                </a:lnTo>
                <a:cubicBezTo>
                  <a:pt x="8976320" y="1081392"/>
                  <a:pt x="8909931" y="1147781"/>
                  <a:pt x="8828036" y="1147781"/>
                </a:cubicBezTo>
                <a:close/>
                <a:moveTo>
                  <a:pt x="9056339" y="1439998"/>
                </a:moveTo>
                <a:lnTo>
                  <a:pt x="10705620" y="1439998"/>
                </a:lnTo>
                <a:lnTo>
                  <a:pt x="10705620" y="1439997"/>
                </a:lnTo>
                <a:lnTo>
                  <a:pt x="12192000" y="1439997"/>
                </a:lnTo>
                <a:lnTo>
                  <a:pt x="12192000" y="0"/>
                </a:lnTo>
                <a:lnTo>
                  <a:pt x="10923301" y="0"/>
                </a:lnTo>
                <a:cubicBezTo>
                  <a:pt x="10671590" y="0"/>
                  <a:pt x="10461581" y="179293"/>
                  <a:pt x="10413013" y="417637"/>
                </a:cubicBezTo>
                <a:lnTo>
                  <a:pt x="10406682" y="480695"/>
                </a:lnTo>
                <a:lnTo>
                  <a:pt x="10377118" y="545282"/>
                </a:lnTo>
                <a:cubicBezTo>
                  <a:pt x="10270594" y="735465"/>
                  <a:pt x="10077815" y="862506"/>
                  <a:pt x="9857682" y="862506"/>
                </a:cubicBezTo>
                <a:cubicBezTo>
                  <a:pt x="9606103" y="862506"/>
                  <a:pt x="9390249" y="696576"/>
                  <a:pt x="9298046" y="460094"/>
                </a:cubicBezTo>
                <a:lnTo>
                  <a:pt x="9264238" y="341946"/>
                </a:lnTo>
                <a:lnTo>
                  <a:pt x="9260691" y="345121"/>
                </a:lnTo>
                <a:lnTo>
                  <a:pt x="9255413" y="328048"/>
                </a:lnTo>
                <a:cubicBezTo>
                  <a:pt x="9174214" y="135268"/>
                  <a:pt x="8984120" y="0"/>
                  <a:pt x="8762565" y="0"/>
                </a:cubicBezTo>
                <a:lnTo>
                  <a:pt x="0" y="0"/>
                </a:lnTo>
                <a:lnTo>
                  <a:pt x="0" y="1439997"/>
                </a:lnTo>
                <a:lnTo>
                  <a:pt x="9056339" y="1439997"/>
                </a:lnTo>
                <a:close/>
              </a:path>
            </a:pathLst>
          </a:custGeom>
          <a:solidFill>
            <a:srgbClr val="33CC33"/>
          </a:solidFill>
          <a:ln>
            <a:noFill/>
          </a:ln>
          <a:effectLst>
            <a:outerShdw blurRad="152400" dist="114300" dir="5400000" algn="t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ED4D9A9C-B6D9-4B31-80E6-6E096A29D2DC}"/>
              </a:ext>
            </a:extLst>
          </p:cNvPr>
          <p:cNvSpPr/>
          <p:nvPr userDrawn="1"/>
        </p:nvSpPr>
        <p:spPr>
          <a:xfrm>
            <a:off x="0" y="6571966"/>
            <a:ext cx="12192000" cy="204281"/>
          </a:xfrm>
          <a:prstGeom prst="rect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F0E6B61B-D317-439A-AC97-D452FA804671}"/>
              </a:ext>
            </a:extLst>
          </p:cNvPr>
          <p:cNvSpPr/>
          <p:nvPr userDrawn="1"/>
        </p:nvSpPr>
        <p:spPr>
          <a:xfrm>
            <a:off x="9408368" y="730458"/>
            <a:ext cx="900000" cy="900000"/>
          </a:xfrm>
          <a:prstGeom prst="ellipse">
            <a:avLst/>
          </a:prstGeom>
          <a:solidFill>
            <a:srgbClr val="33CC33"/>
          </a:solidFill>
          <a:scene3d>
            <a:camera prst="orthographicFront"/>
            <a:lightRig rig="threePt" dir="t"/>
          </a:scene3d>
          <a:sp3d>
            <a:bevelT w="190500" h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488A451-348F-42D2-90D4-52812C3CC6C0}"/>
              </a:ext>
            </a:extLst>
          </p:cNvPr>
          <p:cNvSpPr txBox="1"/>
          <p:nvPr userDrawn="1"/>
        </p:nvSpPr>
        <p:spPr>
          <a:xfrm>
            <a:off x="10218581" y="6536377"/>
            <a:ext cx="20534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IN" dirty="0"/>
              <a:t>              MOB: 94448 98899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37E2742-7AC1-4526-8CFA-5350A957EF24}"/>
              </a:ext>
            </a:extLst>
          </p:cNvPr>
          <p:cNvSpPr txBox="1"/>
          <p:nvPr userDrawn="1"/>
        </p:nvSpPr>
        <p:spPr>
          <a:xfrm>
            <a:off x="0" y="6545971"/>
            <a:ext cx="20275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/>
            </a:lvl1pPr>
          </a:lstStyle>
          <a:p>
            <a:r>
              <a:rPr lang="en-IN" b="0" dirty="0">
                <a:solidFill>
                  <a:schemeClr val="bg1"/>
                </a:solidFill>
              </a:rPr>
              <a:t>CS T P SHRIDAR</a:t>
            </a:r>
          </a:p>
        </p:txBody>
      </p:sp>
    </p:spTree>
    <p:extLst>
      <p:ext uri="{BB962C8B-B14F-4D97-AF65-F5344CB8AC3E}">
        <p14:creationId xmlns:p14="http://schemas.microsoft.com/office/powerpoint/2010/main" val="42767014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xmlns="" id="{080D5093-94D3-438F-B89B-44036390ED2B}"/>
              </a:ext>
            </a:extLst>
          </p:cNvPr>
          <p:cNvSpPr/>
          <p:nvPr userDrawn="1"/>
        </p:nvSpPr>
        <p:spPr>
          <a:xfrm flipV="1">
            <a:off x="0" y="-1"/>
            <a:ext cx="12192000" cy="1439998"/>
          </a:xfrm>
          <a:custGeom>
            <a:avLst/>
            <a:gdLst>
              <a:gd name="connsiteX0" fmla="*/ 411636 w 12192000"/>
              <a:gd name="connsiteY0" fmla="*/ 1147781 h 1439998"/>
              <a:gd name="connsiteX1" fmla="*/ 263352 w 12192000"/>
              <a:gd name="connsiteY1" fmla="*/ 999497 h 1439998"/>
              <a:gd name="connsiteX2" fmla="*/ 263352 w 12192000"/>
              <a:gd name="connsiteY2" fmla="*/ 406381 h 1439998"/>
              <a:gd name="connsiteX3" fmla="*/ 411636 w 12192000"/>
              <a:gd name="connsiteY3" fmla="*/ 258097 h 1439998"/>
              <a:gd name="connsiteX4" fmla="*/ 8828036 w 12192000"/>
              <a:gd name="connsiteY4" fmla="*/ 258097 h 1439998"/>
              <a:gd name="connsiteX5" fmla="*/ 8976320 w 12192000"/>
              <a:gd name="connsiteY5" fmla="*/ 406381 h 1439998"/>
              <a:gd name="connsiteX6" fmla="*/ 8976320 w 12192000"/>
              <a:gd name="connsiteY6" fmla="*/ 999497 h 1439998"/>
              <a:gd name="connsiteX7" fmla="*/ 8828036 w 12192000"/>
              <a:gd name="connsiteY7" fmla="*/ 1147781 h 1439998"/>
              <a:gd name="connsiteX8" fmla="*/ 9056339 w 12192000"/>
              <a:gd name="connsiteY8" fmla="*/ 1439998 h 1439998"/>
              <a:gd name="connsiteX9" fmla="*/ 10705620 w 12192000"/>
              <a:gd name="connsiteY9" fmla="*/ 1439998 h 1439998"/>
              <a:gd name="connsiteX10" fmla="*/ 10705620 w 12192000"/>
              <a:gd name="connsiteY10" fmla="*/ 1439997 h 1439998"/>
              <a:gd name="connsiteX11" fmla="*/ 12192000 w 12192000"/>
              <a:gd name="connsiteY11" fmla="*/ 1439997 h 1439998"/>
              <a:gd name="connsiteX12" fmla="*/ 12192000 w 12192000"/>
              <a:gd name="connsiteY12" fmla="*/ 0 h 1439998"/>
              <a:gd name="connsiteX13" fmla="*/ 10923301 w 12192000"/>
              <a:gd name="connsiteY13" fmla="*/ 0 h 1439998"/>
              <a:gd name="connsiteX14" fmla="*/ 10413013 w 12192000"/>
              <a:gd name="connsiteY14" fmla="*/ 417637 h 1439998"/>
              <a:gd name="connsiteX15" fmla="*/ 10406682 w 12192000"/>
              <a:gd name="connsiteY15" fmla="*/ 480695 h 1439998"/>
              <a:gd name="connsiteX16" fmla="*/ 10377118 w 12192000"/>
              <a:gd name="connsiteY16" fmla="*/ 545282 h 1439998"/>
              <a:gd name="connsiteX17" fmla="*/ 9857682 w 12192000"/>
              <a:gd name="connsiteY17" fmla="*/ 862506 h 1439998"/>
              <a:gd name="connsiteX18" fmla="*/ 9298046 w 12192000"/>
              <a:gd name="connsiteY18" fmla="*/ 460094 h 1439998"/>
              <a:gd name="connsiteX19" fmla="*/ 9264238 w 12192000"/>
              <a:gd name="connsiteY19" fmla="*/ 341946 h 1439998"/>
              <a:gd name="connsiteX20" fmla="*/ 9260691 w 12192000"/>
              <a:gd name="connsiteY20" fmla="*/ 345121 h 1439998"/>
              <a:gd name="connsiteX21" fmla="*/ 9255413 w 12192000"/>
              <a:gd name="connsiteY21" fmla="*/ 328048 h 1439998"/>
              <a:gd name="connsiteX22" fmla="*/ 8762565 w 12192000"/>
              <a:gd name="connsiteY22" fmla="*/ 0 h 1439998"/>
              <a:gd name="connsiteX23" fmla="*/ 0 w 12192000"/>
              <a:gd name="connsiteY23" fmla="*/ 0 h 1439998"/>
              <a:gd name="connsiteX24" fmla="*/ 0 w 12192000"/>
              <a:gd name="connsiteY24" fmla="*/ 1439997 h 1439998"/>
              <a:gd name="connsiteX25" fmla="*/ 9056339 w 12192000"/>
              <a:gd name="connsiteY25" fmla="*/ 1439997 h 1439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2192000" h="1439998">
                <a:moveTo>
                  <a:pt x="411636" y="1147781"/>
                </a:moveTo>
                <a:cubicBezTo>
                  <a:pt x="329741" y="1147781"/>
                  <a:pt x="263352" y="1081392"/>
                  <a:pt x="263352" y="999497"/>
                </a:cubicBezTo>
                <a:lnTo>
                  <a:pt x="263352" y="406381"/>
                </a:lnTo>
                <a:cubicBezTo>
                  <a:pt x="263352" y="324486"/>
                  <a:pt x="329741" y="258097"/>
                  <a:pt x="411636" y="258097"/>
                </a:cubicBezTo>
                <a:lnTo>
                  <a:pt x="8828036" y="258097"/>
                </a:lnTo>
                <a:cubicBezTo>
                  <a:pt x="8909931" y="258097"/>
                  <a:pt x="8976320" y="324486"/>
                  <a:pt x="8976320" y="406381"/>
                </a:cubicBezTo>
                <a:lnTo>
                  <a:pt x="8976320" y="999497"/>
                </a:lnTo>
                <a:cubicBezTo>
                  <a:pt x="8976320" y="1081392"/>
                  <a:pt x="8909931" y="1147781"/>
                  <a:pt x="8828036" y="1147781"/>
                </a:cubicBezTo>
                <a:close/>
                <a:moveTo>
                  <a:pt x="9056339" y="1439998"/>
                </a:moveTo>
                <a:lnTo>
                  <a:pt x="10705620" y="1439998"/>
                </a:lnTo>
                <a:lnTo>
                  <a:pt x="10705620" y="1439997"/>
                </a:lnTo>
                <a:lnTo>
                  <a:pt x="12192000" y="1439997"/>
                </a:lnTo>
                <a:lnTo>
                  <a:pt x="12192000" y="0"/>
                </a:lnTo>
                <a:lnTo>
                  <a:pt x="10923301" y="0"/>
                </a:lnTo>
                <a:cubicBezTo>
                  <a:pt x="10671590" y="0"/>
                  <a:pt x="10461581" y="179293"/>
                  <a:pt x="10413013" y="417637"/>
                </a:cubicBezTo>
                <a:lnTo>
                  <a:pt x="10406682" y="480695"/>
                </a:lnTo>
                <a:lnTo>
                  <a:pt x="10377118" y="545282"/>
                </a:lnTo>
                <a:cubicBezTo>
                  <a:pt x="10270594" y="735465"/>
                  <a:pt x="10077815" y="862506"/>
                  <a:pt x="9857682" y="862506"/>
                </a:cubicBezTo>
                <a:cubicBezTo>
                  <a:pt x="9606103" y="862506"/>
                  <a:pt x="9390249" y="696576"/>
                  <a:pt x="9298046" y="460094"/>
                </a:cubicBezTo>
                <a:lnTo>
                  <a:pt x="9264238" y="341946"/>
                </a:lnTo>
                <a:lnTo>
                  <a:pt x="9260691" y="345121"/>
                </a:lnTo>
                <a:lnTo>
                  <a:pt x="9255413" y="328048"/>
                </a:lnTo>
                <a:cubicBezTo>
                  <a:pt x="9174214" y="135268"/>
                  <a:pt x="8984120" y="0"/>
                  <a:pt x="8762565" y="0"/>
                </a:cubicBezTo>
                <a:lnTo>
                  <a:pt x="0" y="0"/>
                </a:lnTo>
                <a:lnTo>
                  <a:pt x="0" y="1439997"/>
                </a:lnTo>
                <a:lnTo>
                  <a:pt x="9056339" y="1439997"/>
                </a:lnTo>
                <a:close/>
              </a:path>
            </a:pathLst>
          </a:custGeom>
          <a:solidFill>
            <a:srgbClr val="9933FF"/>
          </a:solidFill>
          <a:ln>
            <a:noFill/>
          </a:ln>
          <a:effectLst>
            <a:outerShdw blurRad="152400" dist="114300" dir="5400000" algn="t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510CE96F-C27F-4984-B2BD-6BC22DC516E8}"/>
              </a:ext>
            </a:extLst>
          </p:cNvPr>
          <p:cNvSpPr/>
          <p:nvPr userDrawn="1"/>
        </p:nvSpPr>
        <p:spPr>
          <a:xfrm>
            <a:off x="0" y="6571966"/>
            <a:ext cx="12192000" cy="204281"/>
          </a:xfrm>
          <a:prstGeom prst="rect">
            <a:avLst/>
          </a:prstGeom>
          <a:solidFill>
            <a:srgbClr val="9933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82E9A060-8973-4A9F-9C46-DC7B529B2A17}"/>
              </a:ext>
            </a:extLst>
          </p:cNvPr>
          <p:cNvSpPr/>
          <p:nvPr userDrawn="1"/>
        </p:nvSpPr>
        <p:spPr>
          <a:xfrm>
            <a:off x="9408368" y="730458"/>
            <a:ext cx="900000" cy="900000"/>
          </a:xfrm>
          <a:prstGeom prst="ellipse">
            <a:avLst/>
          </a:prstGeom>
          <a:solidFill>
            <a:srgbClr val="9933FF"/>
          </a:solidFill>
          <a:scene3d>
            <a:camera prst="orthographicFront"/>
            <a:lightRig rig="threePt" dir="t"/>
          </a:scene3d>
          <a:sp3d>
            <a:bevelT w="190500" h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87E8654-DF31-4377-9381-1895D1B23305}"/>
              </a:ext>
            </a:extLst>
          </p:cNvPr>
          <p:cNvSpPr txBox="1"/>
          <p:nvPr userDrawn="1"/>
        </p:nvSpPr>
        <p:spPr>
          <a:xfrm>
            <a:off x="10218581" y="6536377"/>
            <a:ext cx="20534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IN" dirty="0"/>
              <a:t>              MOB: 94448 98899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9BECA6C-787F-4871-8AD0-F94DC933CCD2}"/>
              </a:ext>
            </a:extLst>
          </p:cNvPr>
          <p:cNvSpPr txBox="1"/>
          <p:nvPr userDrawn="1"/>
        </p:nvSpPr>
        <p:spPr>
          <a:xfrm>
            <a:off x="0" y="6545971"/>
            <a:ext cx="20275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/>
            </a:lvl1pPr>
          </a:lstStyle>
          <a:p>
            <a:r>
              <a:rPr lang="en-IN" b="0" dirty="0">
                <a:solidFill>
                  <a:schemeClr val="bg1"/>
                </a:solidFill>
              </a:rPr>
              <a:t>CS T P SHRIDAR</a:t>
            </a:r>
          </a:p>
        </p:txBody>
      </p:sp>
    </p:spTree>
    <p:extLst>
      <p:ext uri="{BB962C8B-B14F-4D97-AF65-F5344CB8AC3E}">
        <p14:creationId xmlns:p14="http://schemas.microsoft.com/office/powerpoint/2010/main" val="24545206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xmlns="" id="{18920A4F-8855-4B88-AFDB-F91B070B58CB}"/>
              </a:ext>
            </a:extLst>
          </p:cNvPr>
          <p:cNvSpPr/>
          <p:nvPr userDrawn="1"/>
        </p:nvSpPr>
        <p:spPr>
          <a:xfrm flipV="1">
            <a:off x="0" y="-1"/>
            <a:ext cx="12192000" cy="1439998"/>
          </a:xfrm>
          <a:custGeom>
            <a:avLst/>
            <a:gdLst>
              <a:gd name="connsiteX0" fmla="*/ 411636 w 12192000"/>
              <a:gd name="connsiteY0" fmla="*/ 1147781 h 1439998"/>
              <a:gd name="connsiteX1" fmla="*/ 263352 w 12192000"/>
              <a:gd name="connsiteY1" fmla="*/ 999497 h 1439998"/>
              <a:gd name="connsiteX2" fmla="*/ 263352 w 12192000"/>
              <a:gd name="connsiteY2" fmla="*/ 406381 h 1439998"/>
              <a:gd name="connsiteX3" fmla="*/ 411636 w 12192000"/>
              <a:gd name="connsiteY3" fmla="*/ 258097 h 1439998"/>
              <a:gd name="connsiteX4" fmla="*/ 8828036 w 12192000"/>
              <a:gd name="connsiteY4" fmla="*/ 258097 h 1439998"/>
              <a:gd name="connsiteX5" fmla="*/ 8976320 w 12192000"/>
              <a:gd name="connsiteY5" fmla="*/ 406381 h 1439998"/>
              <a:gd name="connsiteX6" fmla="*/ 8976320 w 12192000"/>
              <a:gd name="connsiteY6" fmla="*/ 999497 h 1439998"/>
              <a:gd name="connsiteX7" fmla="*/ 8828036 w 12192000"/>
              <a:gd name="connsiteY7" fmla="*/ 1147781 h 1439998"/>
              <a:gd name="connsiteX8" fmla="*/ 9056339 w 12192000"/>
              <a:gd name="connsiteY8" fmla="*/ 1439998 h 1439998"/>
              <a:gd name="connsiteX9" fmla="*/ 10705620 w 12192000"/>
              <a:gd name="connsiteY9" fmla="*/ 1439998 h 1439998"/>
              <a:gd name="connsiteX10" fmla="*/ 10705620 w 12192000"/>
              <a:gd name="connsiteY10" fmla="*/ 1439997 h 1439998"/>
              <a:gd name="connsiteX11" fmla="*/ 12192000 w 12192000"/>
              <a:gd name="connsiteY11" fmla="*/ 1439997 h 1439998"/>
              <a:gd name="connsiteX12" fmla="*/ 12192000 w 12192000"/>
              <a:gd name="connsiteY12" fmla="*/ 0 h 1439998"/>
              <a:gd name="connsiteX13" fmla="*/ 10923301 w 12192000"/>
              <a:gd name="connsiteY13" fmla="*/ 0 h 1439998"/>
              <a:gd name="connsiteX14" fmla="*/ 10413013 w 12192000"/>
              <a:gd name="connsiteY14" fmla="*/ 417637 h 1439998"/>
              <a:gd name="connsiteX15" fmla="*/ 10406682 w 12192000"/>
              <a:gd name="connsiteY15" fmla="*/ 480695 h 1439998"/>
              <a:gd name="connsiteX16" fmla="*/ 10377118 w 12192000"/>
              <a:gd name="connsiteY16" fmla="*/ 545282 h 1439998"/>
              <a:gd name="connsiteX17" fmla="*/ 9857682 w 12192000"/>
              <a:gd name="connsiteY17" fmla="*/ 862506 h 1439998"/>
              <a:gd name="connsiteX18" fmla="*/ 9298046 w 12192000"/>
              <a:gd name="connsiteY18" fmla="*/ 460094 h 1439998"/>
              <a:gd name="connsiteX19" fmla="*/ 9264238 w 12192000"/>
              <a:gd name="connsiteY19" fmla="*/ 341946 h 1439998"/>
              <a:gd name="connsiteX20" fmla="*/ 9260691 w 12192000"/>
              <a:gd name="connsiteY20" fmla="*/ 345121 h 1439998"/>
              <a:gd name="connsiteX21" fmla="*/ 9255413 w 12192000"/>
              <a:gd name="connsiteY21" fmla="*/ 328048 h 1439998"/>
              <a:gd name="connsiteX22" fmla="*/ 8762565 w 12192000"/>
              <a:gd name="connsiteY22" fmla="*/ 0 h 1439998"/>
              <a:gd name="connsiteX23" fmla="*/ 0 w 12192000"/>
              <a:gd name="connsiteY23" fmla="*/ 0 h 1439998"/>
              <a:gd name="connsiteX24" fmla="*/ 0 w 12192000"/>
              <a:gd name="connsiteY24" fmla="*/ 1439997 h 1439998"/>
              <a:gd name="connsiteX25" fmla="*/ 9056339 w 12192000"/>
              <a:gd name="connsiteY25" fmla="*/ 1439997 h 1439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2192000" h="1439998">
                <a:moveTo>
                  <a:pt x="411636" y="1147781"/>
                </a:moveTo>
                <a:cubicBezTo>
                  <a:pt x="329741" y="1147781"/>
                  <a:pt x="263352" y="1081392"/>
                  <a:pt x="263352" y="999497"/>
                </a:cubicBezTo>
                <a:lnTo>
                  <a:pt x="263352" y="406381"/>
                </a:lnTo>
                <a:cubicBezTo>
                  <a:pt x="263352" y="324486"/>
                  <a:pt x="329741" y="258097"/>
                  <a:pt x="411636" y="258097"/>
                </a:cubicBezTo>
                <a:lnTo>
                  <a:pt x="8828036" y="258097"/>
                </a:lnTo>
                <a:cubicBezTo>
                  <a:pt x="8909931" y="258097"/>
                  <a:pt x="8976320" y="324486"/>
                  <a:pt x="8976320" y="406381"/>
                </a:cubicBezTo>
                <a:lnTo>
                  <a:pt x="8976320" y="999497"/>
                </a:lnTo>
                <a:cubicBezTo>
                  <a:pt x="8976320" y="1081392"/>
                  <a:pt x="8909931" y="1147781"/>
                  <a:pt x="8828036" y="1147781"/>
                </a:cubicBezTo>
                <a:close/>
                <a:moveTo>
                  <a:pt x="9056339" y="1439998"/>
                </a:moveTo>
                <a:lnTo>
                  <a:pt x="10705620" y="1439998"/>
                </a:lnTo>
                <a:lnTo>
                  <a:pt x="10705620" y="1439997"/>
                </a:lnTo>
                <a:lnTo>
                  <a:pt x="12192000" y="1439997"/>
                </a:lnTo>
                <a:lnTo>
                  <a:pt x="12192000" y="0"/>
                </a:lnTo>
                <a:lnTo>
                  <a:pt x="10923301" y="0"/>
                </a:lnTo>
                <a:cubicBezTo>
                  <a:pt x="10671590" y="0"/>
                  <a:pt x="10461581" y="179293"/>
                  <a:pt x="10413013" y="417637"/>
                </a:cubicBezTo>
                <a:lnTo>
                  <a:pt x="10406682" y="480695"/>
                </a:lnTo>
                <a:lnTo>
                  <a:pt x="10377118" y="545282"/>
                </a:lnTo>
                <a:cubicBezTo>
                  <a:pt x="10270594" y="735465"/>
                  <a:pt x="10077815" y="862506"/>
                  <a:pt x="9857682" y="862506"/>
                </a:cubicBezTo>
                <a:cubicBezTo>
                  <a:pt x="9606103" y="862506"/>
                  <a:pt x="9390249" y="696576"/>
                  <a:pt x="9298046" y="460094"/>
                </a:cubicBezTo>
                <a:lnTo>
                  <a:pt x="9264238" y="341946"/>
                </a:lnTo>
                <a:lnTo>
                  <a:pt x="9260691" y="345121"/>
                </a:lnTo>
                <a:lnTo>
                  <a:pt x="9255413" y="328048"/>
                </a:lnTo>
                <a:cubicBezTo>
                  <a:pt x="9174214" y="135268"/>
                  <a:pt x="8984120" y="0"/>
                  <a:pt x="8762565" y="0"/>
                </a:cubicBezTo>
                <a:lnTo>
                  <a:pt x="0" y="0"/>
                </a:lnTo>
                <a:lnTo>
                  <a:pt x="0" y="1439997"/>
                </a:lnTo>
                <a:lnTo>
                  <a:pt x="9056339" y="1439997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ffectLst>
            <a:outerShdw blurRad="152400" dist="114300" dir="5400000" algn="t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BC071079-C5A2-459C-8A8B-18C367789EF3}"/>
              </a:ext>
            </a:extLst>
          </p:cNvPr>
          <p:cNvSpPr/>
          <p:nvPr userDrawn="1"/>
        </p:nvSpPr>
        <p:spPr>
          <a:xfrm>
            <a:off x="0" y="6571966"/>
            <a:ext cx="12192000" cy="20428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8FDE9E5B-8EBE-4E9B-98FF-2E70BAC32E3C}"/>
              </a:ext>
            </a:extLst>
          </p:cNvPr>
          <p:cNvSpPr/>
          <p:nvPr userDrawn="1"/>
        </p:nvSpPr>
        <p:spPr>
          <a:xfrm>
            <a:off x="9408368" y="730458"/>
            <a:ext cx="900000" cy="900000"/>
          </a:xfrm>
          <a:prstGeom prst="ellipse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90500" h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0A4FDC3-855A-4FA3-86F8-B9CE6EFFBA92}"/>
              </a:ext>
            </a:extLst>
          </p:cNvPr>
          <p:cNvSpPr txBox="1"/>
          <p:nvPr userDrawn="1"/>
        </p:nvSpPr>
        <p:spPr>
          <a:xfrm>
            <a:off x="10218581" y="6536377"/>
            <a:ext cx="20534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IN" dirty="0"/>
              <a:t>              MOB: 94448 98899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E35D6B1-20AE-4989-BAD8-171266873D23}"/>
              </a:ext>
            </a:extLst>
          </p:cNvPr>
          <p:cNvSpPr txBox="1"/>
          <p:nvPr userDrawn="1"/>
        </p:nvSpPr>
        <p:spPr>
          <a:xfrm>
            <a:off x="0" y="6545971"/>
            <a:ext cx="20275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/>
            </a:lvl1pPr>
          </a:lstStyle>
          <a:p>
            <a:r>
              <a:rPr lang="en-IN" b="0" dirty="0">
                <a:solidFill>
                  <a:schemeClr val="bg1"/>
                </a:solidFill>
              </a:rPr>
              <a:t>CS T P SHRIDAR</a:t>
            </a:r>
          </a:p>
        </p:txBody>
      </p:sp>
    </p:spTree>
    <p:extLst>
      <p:ext uri="{BB962C8B-B14F-4D97-AF65-F5344CB8AC3E}">
        <p14:creationId xmlns:p14="http://schemas.microsoft.com/office/powerpoint/2010/main" val="1150816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xmlns="" id="{7CAD9D17-BED5-4451-ABAA-9207668CC414}"/>
              </a:ext>
            </a:extLst>
          </p:cNvPr>
          <p:cNvSpPr/>
          <p:nvPr userDrawn="1"/>
        </p:nvSpPr>
        <p:spPr>
          <a:xfrm flipV="1">
            <a:off x="0" y="-1"/>
            <a:ext cx="12192000" cy="1439998"/>
          </a:xfrm>
          <a:custGeom>
            <a:avLst/>
            <a:gdLst>
              <a:gd name="connsiteX0" fmla="*/ 411636 w 12192000"/>
              <a:gd name="connsiteY0" fmla="*/ 1147781 h 1439998"/>
              <a:gd name="connsiteX1" fmla="*/ 263352 w 12192000"/>
              <a:gd name="connsiteY1" fmla="*/ 999497 h 1439998"/>
              <a:gd name="connsiteX2" fmla="*/ 263352 w 12192000"/>
              <a:gd name="connsiteY2" fmla="*/ 406381 h 1439998"/>
              <a:gd name="connsiteX3" fmla="*/ 411636 w 12192000"/>
              <a:gd name="connsiteY3" fmla="*/ 258097 h 1439998"/>
              <a:gd name="connsiteX4" fmla="*/ 8828036 w 12192000"/>
              <a:gd name="connsiteY4" fmla="*/ 258097 h 1439998"/>
              <a:gd name="connsiteX5" fmla="*/ 8976320 w 12192000"/>
              <a:gd name="connsiteY5" fmla="*/ 406381 h 1439998"/>
              <a:gd name="connsiteX6" fmla="*/ 8976320 w 12192000"/>
              <a:gd name="connsiteY6" fmla="*/ 999497 h 1439998"/>
              <a:gd name="connsiteX7" fmla="*/ 8828036 w 12192000"/>
              <a:gd name="connsiteY7" fmla="*/ 1147781 h 1439998"/>
              <a:gd name="connsiteX8" fmla="*/ 9056339 w 12192000"/>
              <a:gd name="connsiteY8" fmla="*/ 1439998 h 1439998"/>
              <a:gd name="connsiteX9" fmla="*/ 10705620 w 12192000"/>
              <a:gd name="connsiteY9" fmla="*/ 1439998 h 1439998"/>
              <a:gd name="connsiteX10" fmla="*/ 10705620 w 12192000"/>
              <a:gd name="connsiteY10" fmla="*/ 1439997 h 1439998"/>
              <a:gd name="connsiteX11" fmla="*/ 12192000 w 12192000"/>
              <a:gd name="connsiteY11" fmla="*/ 1439997 h 1439998"/>
              <a:gd name="connsiteX12" fmla="*/ 12192000 w 12192000"/>
              <a:gd name="connsiteY12" fmla="*/ 0 h 1439998"/>
              <a:gd name="connsiteX13" fmla="*/ 10923301 w 12192000"/>
              <a:gd name="connsiteY13" fmla="*/ 0 h 1439998"/>
              <a:gd name="connsiteX14" fmla="*/ 10413013 w 12192000"/>
              <a:gd name="connsiteY14" fmla="*/ 417637 h 1439998"/>
              <a:gd name="connsiteX15" fmla="*/ 10406682 w 12192000"/>
              <a:gd name="connsiteY15" fmla="*/ 480695 h 1439998"/>
              <a:gd name="connsiteX16" fmla="*/ 10377118 w 12192000"/>
              <a:gd name="connsiteY16" fmla="*/ 545282 h 1439998"/>
              <a:gd name="connsiteX17" fmla="*/ 9857682 w 12192000"/>
              <a:gd name="connsiteY17" fmla="*/ 862506 h 1439998"/>
              <a:gd name="connsiteX18" fmla="*/ 9298046 w 12192000"/>
              <a:gd name="connsiteY18" fmla="*/ 460094 h 1439998"/>
              <a:gd name="connsiteX19" fmla="*/ 9264238 w 12192000"/>
              <a:gd name="connsiteY19" fmla="*/ 341946 h 1439998"/>
              <a:gd name="connsiteX20" fmla="*/ 9260691 w 12192000"/>
              <a:gd name="connsiteY20" fmla="*/ 345121 h 1439998"/>
              <a:gd name="connsiteX21" fmla="*/ 9255413 w 12192000"/>
              <a:gd name="connsiteY21" fmla="*/ 328048 h 1439998"/>
              <a:gd name="connsiteX22" fmla="*/ 8762565 w 12192000"/>
              <a:gd name="connsiteY22" fmla="*/ 0 h 1439998"/>
              <a:gd name="connsiteX23" fmla="*/ 0 w 12192000"/>
              <a:gd name="connsiteY23" fmla="*/ 0 h 1439998"/>
              <a:gd name="connsiteX24" fmla="*/ 0 w 12192000"/>
              <a:gd name="connsiteY24" fmla="*/ 1439997 h 1439998"/>
              <a:gd name="connsiteX25" fmla="*/ 9056339 w 12192000"/>
              <a:gd name="connsiteY25" fmla="*/ 1439997 h 1439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2192000" h="1439998">
                <a:moveTo>
                  <a:pt x="411636" y="1147781"/>
                </a:moveTo>
                <a:cubicBezTo>
                  <a:pt x="329741" y="1147781"/>
                  <a:pt x="263352" y="1081392"/>
                  <a:pt x="263352" y="999497"/>
                </a:cubicBezTo>
                <a:lnTo>
                  <a:pt x="263352" y="406381"/>
                </a:lnTo>
                <a:cubicBezTo>
                  <a:pt x="263352" y="324486"/>
                  <a:pt x="329741" y="258097"/>
                  <a:pt x="411636" y="258097"/>
                </a:cubicBezTo>
                <a:lnTo>
                  <a:pt x="8828036" y="258097"/>
                </a:lnTo>
                <a:cubicBezTo>
                  <a:pt x="8909931" y="258097"/>
                  <a:pt x="8976320" y="324486"/>
                  <a:pt x="8976320" y="406381"/>
                </a:cubicBezTo>
                <a:lnTo>
                  <a:pt x="8976320" y="999497"/>
                </a:lnTo>
                <a:cubicBezTo>
                  <a:pt x="8976320" y="1081392"/>
                  <a:pt x="8909931" y="1147781"/>
                  <a:pt x="8828036" y="1147781"/>
                </a:cubicBezTo>
                <a:close/>
                <a:moveTo>
                  <a:pt x="9056339" y="1439998"/>
                </a:moveTo>
                <a:lnTo>
                  <a:pt x="10705620" y="1439998"/>
                </a:lnTo>
                <a:lnTo>
                  <a:pt x="10705620" y="1439997"/>
                </a:lnTo>
                <a:lnTo>
                  <a:pt x="12192000" y="1439997"/>
                </a:lnTo>
                <a:lnTo>
                  <a:pt x="12192000" y="0"/>
                </a:lnTo>
                <a:lnTo>
                  <a:pt x="10923301" y="0"/>
                </a:lnTo>
                <a:cubicBezTo>
                  <a:pt x="10671590" y="0"/>
                  <a:pt x="10461581" y="179293"/>
                  <a:pt x="10413013" y="417637"/>
                </a:cubicBezTo>
                <a:lnTo>
                  <a:pt x="10406682" y="480695"/>
                </a:lnTo>
                <a:lnTo>
                  <a:pt x="10377118" y="545282"/>
                </a:lnTo>
                <a:cubicBezTo>
                  <a:pt x="10270594" y="735465"/>
                  <a:pt x="10077815" y="862506"/>
                  <a:pt x="9857682" y="862506"/>
                </a:cubicBezTo>
                <a:cubicBezTo>
                  <a:pt x="9606103" y="862506"/>
                  <a:pt x="9390249" y="696576"/>
                  <a:pt x="9298046" y="460094"/>
                </a:cubicBezTo>
                <a:lnTo>
                  <a:pt x="9264238" y="341946"/>
                </a:lnTo>
                <a:lnTo>
                  <a:pt x="9260691" y="345121"/>
                </a:lnTo>
                <a:lnTo>
                  <a:pt x="9255413" y="328048"/>
                </a:lnTo>
                <a:cubicBezTo>
                  <a:pt x="9174214" y="135268"/>
                  <a:pt x="8984120" y="0"/>
                  <a:pt x="8762565" y="0"/>
                </a:cubicBezTo>
                <a:lnTo>
                  <a:pt x="0" y="0"/>
                </a:lnTo>
                <a:lnTo>
                  <a:pt x="0" y="1439997"/>
                </a:lnTo>
                <a:lnTo>
                  <a:pt x="9056339" y="1439997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effectLst>
            <a:outerShdw blurRad="152400" dist="114300" dir="5400000" algn="t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C04D574B-42F4-449C-8B85-A0F902C093B9}"/>
              </a:ext>
            </a:extLst>
          </p:cNvPr>
          <p:cNvSpPr/>
          <p:nvPr userDrawn="1"/>
        </p:nvSpPr>
        <p:spPr>
          <a:xfrm>
            <a:off x="0" y="6571966"/>
            <a:ext cx="12192000" cy="20428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384076F6-B706-4D86-BB03-4076560164FC}"/>
              </a:ext>
            </a:extLst>
          </p:cNvPr>
          <p:cNvSpPr/>
          <p:nvPr userDrawn="1"/>
        </p:nvSpPr>
        <p:spPr>
          <a:xfrm>
            <a:off x="9408368" y="730458"/>
            <a:ext cx="900000" cy="900000"/>
          </a:xfrm>
          <a:prstGeom prst="ellipse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90500" h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B318F54-D5F3-4089-8CE1-0BBB019A30DB}"/>
              </a:ext>
            </a:extLst>
          </p:cNvPr>
          <p:cNvSpPr txBox="1"/>
          <p:nvPr userDrawn="1"/>
        </p:nvSpPr>
        <p:spPr>
          <a:xfrm>
            <a:off x="10218581" y="6536377"/>
            <a:ext cx="20534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200"/>
            </a:lvl1pPr>
          </a:lstStyle>
          <a:p>
            <a:r>
              <a:rPr lang="en-IN" b="0" dirty="0"/>
              <a:t>             MOB: 94448 98899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B318F54-D5F3-4089-8CE1-0BBB019A30DB}"/>
              </a:ext>
            </a:extLst>
          </p:cNvPr>
          <p:cNvSpPr txBox="1"/>
          <p:nvPr userDrawn="1"/>
        </p:nvSpPr>
        <p:spPr>
          <a:xfrm>
            <a:off x="0" y="6532116"/>
            <a:ext cx="20275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/>
            </a:lvl1pPr>
          </a:lstStyle>
          <a:p>
            <a:r>
              <a:rPr lang="en-IN" b="0" dirty="0"/>
              <a:t>CS T P SHRIDAR</a:t>
            </a:r>
          </a:p>
        </p:txBody>
      </p:sp>
    </p:spTree>
    <p:extLst>
      <p:ext uri="{BB962C8B-B14F-4D97-AF65-F5344CB8AC3E}">
        <p14:creationId xmlns:p14="http://schemas.microsoft.com/office/powerpoint/2010/main" val="15985264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xmlns="" id="{CD975B17-5B5F-498F-B98E-99DD0385B8BB}"/>
              </a:ext>
            </a:extLst>
          </p:cNvPr>
          <p:cNvSpPr/>
          <p:nvPr userDrawn="1"/>
        </p:nvSpPr>
        <p:spPr>
          <a:xfrm flipV="1">
            <a:off x="0" y="-27384"/>
            <a:ext cx="12192000" cy="1439998"/>
          </a:xfrm>
          <a:custGeom>
            <a:avLst/>
            <a:gdLst>
              <a:gd name="connsiteX0" fmla="*/ 411636 w 12192000"/>
              <a:gd name="connsiteY0" fmla="*/ 1120398 h 1439998"/>
              <a:gd name="connsiteX1" fmla="*/ 263352 w 12192000"/>
              <a:gd name="connsiteY1" fmla="*/ 972114 h 1439998"/>
              <a:gd name="connsiteX2" fmla="*/ 263352 w 12192000"/>
              <a:gd name="connsiteY2" fmla="*/ 378998 h 1439998"/>
              <a:gd name="connsiteX3" fmla="*/ 411636 w 12192000"/>
              <a:gd name="connsiteY3" fmla="*/ 230714 h 1439998"/>
              <a:gd name="connsiteX4" fmla="*/ 8828036 w 12192000"/>
              <a:gd name="connsiteY4" fmla="*/ 230714 h 1439998"/>
              <a:gd name="connsiteX5" fmla="*/ 8976320 w 12192000"/>
              <a:gd name="connsiteY5" fmla="*/ 378998 h 1439998"/>
              <a:gd name="connsiteX6" fmla="*/ 8976320 w 12192000"/>
              <a:gd name="connsiteY6" fmla="*/ 972114 h 1439998"/>
              <a:gd name="connsiteX7" fmla="*/ 8828036 w 12192000"/>
              <a:gd name="connsiteY7" fmla="*/ 1120398 h 1439998"/>
              <a:gd name="connsiteX8" fmla="*/ 9056339 w 12192000"/>
              <a:gd name="connsiteY8" fmla="*/ 1439998 h 1439998"/>
              <a:gd name="connsiteX9" fmla="*/ 10705620 w 12192000"/>
              <a:gd name="connsiteY9" fmla="*/ 1439998 h 1439998"/>
              <a:gd name="connsiteX10" fmla="*/ 10705620 w 12192000"/>
              <a:gd name="connsiteY10" fmla="*/ 1439997 h 1439998"/>
              <a:gd name="connsiteX11" fmla="*/ 12192000 w 12192000"/>
              <a:gd name="connsiteY11" fmla="*/ 1439997 h 1439998"/>
              <a:gd name="connsiteX12" fmla="*/ 12192000 w 12192000"/>
              <a:gd name="connsiteY12" fmla="*/ 0 h 1439998"/>
              <a:gd name="connsiteX13" fmla="*/ 10923301 w 12192000"/>
              <a:gd name="connsiteY13" fmla="*/ 0 h 1439998"/>
              <a:gd name="connsiteX14" fmla="*/ 10413013 w 12192000"/>
              <a:gd name="connsiteY14" fmla="*/ 417637 h 1439998"/>
              <a:gd name="connsiteX15" fmla="*/ 10406682 w 12192000"/>
              <a:gd name="connsiteY15" fmla="*/ 480695 h 1439998"/>
              <a:gd name="connsiteX16" fmla="*/ 10377118 w 12192000"/>
              <a:gd name="connsiteY16" fmla="*/ 545282 h 1439998"/>
              <a:gd name="connsiteX17" fmla="*/ 9857682 w 12192000"/>
              <a:gd name="connsiteY17" fmla="*/ 862506 h 1439998"/>
              <a:gd name="connsiteX18" fmla="*/ 9298046 w 12192000"/>
              <a:gd name="connsiteY18" fmla="*/ 460094 h 1439998"/>
              <a:gd name="connsiteX19" fmla="*/ 9264238 w 12192000"/>
              <a:gd name="connsiteY19" fmla="*/ 341946 h 1439998"/>
              <a:gd name="connsiteX20" fmla="*/ 9260691 w 12192000"/>
              <a:gd name="connsiteY20" fmla="*/ 345121 h 1439998"/>
              <a:gd name="connsiteX21" fmla="*/ 9255413 w 12192000"/>
              <a:gd name="connsiteY21" fmla="*/ 328048 h 1439998"/>
              <a:gd name="connsiteX22" fmla="*/ 8762565 w 12192000"/>
              <a:gd name="connsiteY22" fmla="*/ 0 h 1439998"/>
              <a:gd name="connsiteX23" fmla="*/ 0 w 12192000"/>
              <a:gd name="connsiteY23" fmla="*/ 0 h 1439998"/>
              <a:gd name="connsiteX24" fmla="*/ 0 w 12192000"/>
              <a:gd name="connsiteY24" fmla="*/ 1439997 h 1439998"/>
              <a:gd name="connsiteX25" fmla="*/ 9056339 w 12192000"/>
              <a:gd name="connsiteY25" fmla="*/ 1439997 h 1439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2192000" h="1439998">
                <a:moveTo>
                  <a:pt x="411636" y="1120398"/>
                </a:moveTo>
                <a:cubicBezTo>
                  <a:pt x="329741" y="1120398"/>
                  <a:pt x="263352" y="1054009"/>
                  <a:pt x="263352" y="972114"/>
                </a:cubicBezTo>
                <a:lnTo>
                  <a:pt x="263352" y="378998"/>
                </a:lnTo>
                <a:cubicBezTo>
                  <a:pt x="263352" y="297103"/>
                  <a:pt x="329741" y="230714"/>
                  <a:pt x="411636" y="230714"/>
                </a:cubicBezTo>
                <a:lnTo>
                  <a:pt x="8828036" y="230714"/>
                </a:lnTo>
                <a:cubicBezTo>
                  <a:pt x="8909931" y="230714"/>
                  <a:pt x="8976320" y="297103"/>
                  <a:pt x="8976320" y="378998"/>
                </a:cubicBezTo>
                <a:lnTo>
                  <a:pt x="8976320" y="972114"/>
                </a:lnTo>
                <a:cubicBezTo>
                  <a:pt x="8976320" y="1054009"/>
                  <a:pt x="8909931" y="1120398"/>
                  <a:pt x="8828036" y="1120398"/>
                </a:cubicBezTo>
                <a:close/>
                <a:moveTo>
                  <a:pt x="9056339" y="1439998"/>
                </a:moveTo>
                <a:lnTo>
                  <a:pt x="10705620" y="1439998"/>
                </a:lnTo>
                <a:lnTo>
                  <a:pt x="10705620" y="1439997"/>
                </a:lnTo>
                <a:lnTo>
                  <a:pt x="12192000" y="1439997"/>
                </a:lnTo>
                <a:lnTo>
                  <a:pt x="12192000" y="0"/>
                </a:lnTo>
                <a:lnTo>
                  <a:pt x="10923301" y="0"/>
                </a:lnTo>
                <a:cubicBezTo>
                  <a:pt x="10671590" y="0"/>
                  <a:pt x="10461581" y="179293"/>
                  <a:pt x="10413013" y="417637"/>
                </a:cubicBezTo>
                <a:lnTo>
                  <a:pt x="10406682" y="480695"/>
                </a:lnTo>
                <a:lnTo>
                  <a:pt x="10377118" y="545282"/>
                </a:lnTo>
                <a:cubicBezTo>
                  <a:pt x="10270594" y="735465"/>
                  <a:pt x="10077815" y="862506"/>
                  <a:pt x="9857682" y="862506"/>
                </a:cubicBezTo>
                <a:cubicBezTo>
                  <a:pt x="9606103" y="862506"/>
                  <a:pt x="9390249" y="696576"/>
                  <a:pt x="9298046" y="460094"/>
                </a:cubicBezTo>
                <a:lnTo>
                  <a:pt x="9264238" y="341946"/>
                </a:lnTo>
                <a:lnTo>
                  <a:pt x="9260691" y="345121"/>
                </a:lnTo>
                <a:lnTo>
                  <a:pt x="9255413" y="328048"/>
                </a:lnTo>
                <a:cubicBezTo>
                  <a:pt x="9174214" y="135268"/>
                  <a:pt x="8984120" y="0"/>
                  <a:pt x="8762565" y="0"/>
                </a:cubicBezTo>
                <a:lnTo>
                  <a:pt x="0" y="0"/>
                </a:lnTo>
                <a:lnTo>
                  <a:pt x="0" y="1439997"/>
                </a:lnTo>
                <a:lnTo>
                  <a:pt x="9056339" y="1439997"/>
                </a:lnTo>
                <a:close/>
              </a:path>
            </a:pathLst>
          </a:custGeom>
          <a:solidFill>
            <a:srgbClr val="0066CC"/>
          </a:solidFill>
          <a:ln>
            <a:noFill/>
          </a:ln>
          <a:effectLst>
            <a:outerShdw blurRad="152400" dist="114300" dir="5400000" algn="t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AA88E8FE-F909-4238-9BAD-A50070AB749D}"/>
              </a:ext>
            </a:extLst>
          </p:cNvPr>
          <p:cNvSpPr/>
          <p:nvPr userDrawn="1"/>
        </p:nvSpPr>
        <p:spPr>
          <a:xfrm>
            <a:off x="0" y="6571966"/>
            <a:ext cx="12192000" cy="204281"/>
          </a:xfrm>
          <a:prstGeom prst="rect">
            <a:avLst/>
          </a:prstGeom>
          <a:solidFill>
            <a:srgbClr val="00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F7451ED0-8423-4FBF-A5B7-2D9F82013E82}"/>
              </a:ext>
            </a:extLst>
          </p:cNvPr>
          <p:cNvSpPr/>
          <p:nvPr userDrawn="1"/>
        </p:nvSpPr>
        <p:spPr>
          <a:xfrm>
            <a:off x="9408368" y="730458"/>
            <a:ext cx="900000" cy="900000"/>
          </a:xfrm>
          <a:prstGeom prst="ellipse">
            <a:avLst/>
          </a:prstGeom>
          <a:solidFill>
            <a:srgbClr val="0066CC"/>
          </a:solidFill>
          <a:scene3d>
            <a:camera prst="orthographicFront"/>
            <a:lightRig rig="threePt" dir="t"/>
          </a:scene3d>
          <a:sp3d>
            <a:bevelT w="190500" h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8D0CC93-E638-48AE-A06C-414D6272C5B2}"/>
              </a:ext>
            </a:extLst>
          </p:cNvPr>
          <p:cNvSpPr txBox="1"/>
          <p:nvPr userDrawn="1"/>
        </p:nvSpPr>
        <p:spPr>
          <a:xfrm>
            <a:off x="10218581" y="6536377"/>
            <a:ext cx="20534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IN" dirty="0"/>
              <a:t>              MOB: 94448 98899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71D66AD-3CC5-4A1F-AEB6-1DDC7770673E}"/>
              </a:ext>
            </a:extLst>
          </p:cNvPr>
          <p:cNvSpPr txBox="1"/>
          <p:nvPr userDrawn="1"/>
        </p:nvSpPr>
        <p:spPr>
          <a:xfrm>
            <a:off x="0" y="6545971"/>
            <a:ext cx="20275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/>
            </a:lvl1pPr>
          </a:lstStyle>
          <a:p>
            <a:r>
              <a:rPr lang="en-IN" b="0" dirty="0">
                <a:solidFill>
                  <a:schemeClr val="bg1"/>
                </a:solidFill>
              </a:rPr>
              <a:t>CS T P SHRIDAR</a:t>
            </a:r>
          </a:p>
        </p:txBody>
      </p:sp>
    </p:spTree>
    <p:extLst>
      <p:ext uri="{BB962C8B-B14F-4D97-AF65-F5344CB8AC3E}">
        <p14:creationId xmlns:p14="http://schemas.microsoft.com/office/powerpoint/2010/main" val="9300876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xmlns="" id="{9E28662A-6EF1-4826-932C-8C3A3B6386D7}"/>
              </a:ext>
            </a:extLst>
          </p:cNvPr>
          <p:cNvSpPr/>
          <p:nvPr userDrawn="1"/>
        </p:nvSpPr>
        <p:spPr>
          <a:xfrm flipV="1">
            <a:off x="0" y="-1"/>
            <a:ext cx="12192000" cy="1439998"/>
          </a:xfrm>
          <a:custGeom>
            <a:avLst/>
            <a:gdLst>
              <a:gd name="connsiteX0" fmla="*/ 411636 w 12192000"/>
              <a:gd name="connsiteY0" fmla="*/ 1147781 h 1439998"/>
              <a:gd name="connsiteX1" fmla="*/ 263352 w 12192000"/>
              <a:gd name="connsiteY1" fmla="*/ 999497 h 1439998"/>
              <a:gd name="connsiteX2" fmla="*/ 263352 w 12192000"/>
              <a:gd name="connsiteY2" fmla="*/ 406381 h 1439998"/>
              <a:gd name="connsiteX3" fmla="*/ 411636 w 12192000"/>
              <a:gd name="connsiteY3" fmla="*/ 258097 h 1439998"/>
              <a:gd name="connsiteX4" fmla="*/ 8828036 w 12192000"/>
              <a:gd name="connsiteY4" fmla="*/ 258097 h 1439998"/>
              <a:gd name="connsiteX5" fmla="*/ 8976320 w 12192000"/>
              <a:gd name="connsiteY5" fmla="*/ 406381 h 1439998"/>
              <a:gd name="connsiteX6" fmla="*/ 8976320 w 12192000"/>
              <a:gd name="connsiteY6" fmla="*/ 999497 h 1439998"/>
              <a:gd name="connsiteX7" fmla="*/ 8828036 w 12192000"/>
              <a:gd name="connsiteY7" fmla="*/ 1147781 h 1439998"/>
              <a:gd name="connsiteX8" fmla="*/ 9056339 w 12192000"/>
              <a:gd name="connsiteY8" fmla="*/ 1439998 h 1439998"/>
              <a:gd name="connsiteX9" fmla="*/ 10705620 w 12192000"/>
              <a:gd name="connsiteY9" fmla="*/ 1439998 h 1439998"/>
              <a:gd name="connsiteX10" fmla="*/ 10705620 w 12192000"/>
              <a:gd name="connsiteY10" fmla="*/ 1439997 h 1439998"/>
              <a:gd name="connsiteX11" fmla="*/ 12192000 w 12192000"/>
              <a:gd name="connsiteY11" fmla="*/ 1439997 h 1439998"/>
              <a:gd name="connsiteX12" fmla="*/ 12192000 w 12192000"/>
              <a:gd name="connsiteY12" fmla="*/ 0 h 1439998"/>
              <a:gd name="connsiteX13" fmla="*/ 10923301 w 12192000"/>
              <a:gd name="connsiteY13" fmla="*/ 0 h 1439998"/>
              <a:gd name="connsiteX14" fmla="*/ 10413013 w 12192000"/>
              <a:gd name="connsiteY14" fmla="*/ 417637 h 1439998"/>
              <a:gd name="connsiteX15" fmla="*/ 10406682 w 12192000"/>
              <a:gd name="connsiteY15" fmla="*/ 480695 h 1439998"/>
              <a:gd name="connsiteX16" fmla="*/ 10377118 w 12192000"/>
              <a:gd name="connsiteY16" fmla="*/ 545282 h 1439998"/>
              <a:gd name="connsiteX17" fmla="*/ 9857682 w 12192000"/>
              <a:gd name="connsiteY17" fmla="*/ 862506 h 1439998"/>
              <a:gd name="connsiteX18" fmla="*/ 9298046 w 12192000"/>
              <a:gd name="connsiteY18" fmla="*/ 460094 h 1439998"/>
              <a:gd name="connsiteX19" fmla="*/ 9264238 w 12192000"/>
              <a:gd name="connsiteY19" fmla="*/ 341946 h 1439998"/>
              <a:gd name="connsiteX20" fmla="*/ 9260691 w 12192000"/>
              <a:gd name="connsiteY20" fmla="*/ 345121 h 1439998"/>
              <a:gd name="connsiteX21" fmla="*/ 9255413 w 12192000"/>
              <a:gd name="connsiteY21" fmla="*/ 328048 h 1439998"/>
              <a:gd name="connsiteX22" fmla="*/ 8762565 w 12192000"/>
              <a:gd name="connsiteY22" fmla="*/ 0 h 1439998"/>
              <a:gd name="connsiteX23" fmla="*/ 0 w 12192000"/>
              <a:gd name="connsiteY23" fmla="*/ 0 h 1439998"/>
              <a:gd name="connsiteX24" fmla="*/ 0 w 12192000"/>
              <a:gd name="connsiteY24" fmla="*/ 1439997 h 1439998"/>
              <a:gd name="connsiteX25" fmla="*/ 9056339 w 12192000"/>
              <a:gd name="connsiteY25" fmla="*/ 1439997 h 1439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2192000" h="1439998">
                <a:moveTo>
                  <a:pt x="411636" y="1147781"/>
                </a:moveTo>
                <a:cubicBezTo>
                  <a:pt x="329741" y="1147781"/>
                  <a:pt x="263352" y="1081392"/>
                  <a:pt x="263352" y="999497"/>
                </a:cubicBezTo>
                <a:lnTo>
                  <a:pt x="263352" y="406381"/>
                </a:lnTo>
                <a:cubicBezTo>
                  <a:pt x="263352" y="324486"/>
                  <a:pt x="329741" y="258097"/>
                  <a:pt x="411636" y="258097"/>
                </a:cubicBezTo>
                <a:lnTo>
                  <a:pt x="8828036" y="258097"/>
                </a:lnTo>
                <a:cubicBezTo>
                  <a:pt x="8909931" y="258097"/>
                  <a:pt x="8976320" y="324486"/>
                  <a:pt x="8976320" y="406381"/>
                </a:cubicBezTo>
                <a:lnTo>
                  <a:pt x="8976320" y="999497"/>
                </a:lnTo>
                <a:cubicBezTo>
                  <a:pt x="8976320" y="1081392"/>
                  <a:pt x="8909931" y="1147781"/>
                  <a:pt x="8828036" y="1147781"/>
                </a:cubicBezTo>
                <a:close/>
                <a:moveTo>
                  <a:pt x="9056339" y="1439998"/>
                </a:moveTo>
                <a:lnTo>
                  <a:pt x="10705620" y="1439998"/>
                </a:lnTo>
                <a:lnTo>
                  <a:pt x="10705620" y="1439997"/>
                </a:lnTo>
                <a:lnTo>
                  <a:pt x="12192000" y="1439997"/>
                </a:lnTo>
                <a:lnTo>
                  <a:pt x="12192000" y="0"/>
                </a:lnTo>
                <a:lnTo>
                  <a:pt x="10923301" y="0"/>
                </a:lnTo>
                <a:cubicBezTo>
                  <a:pt x="10671590" y="0"/>
                  <a:pt x="10461581" y="179293"/>
                  <a:pt x="10413013" y="417637"/>
                </a:cubicBezTo>
                <a:lnTo>
                  <a:pt x="10406682" y="480695"/>
                </a:lnTo>
                <a:lnTo>
                  <a:pt x="10377118" y="545282"/>
                </a:lnTo>
                <a:cubicBezTo>
                  <a:pt x="10270594" y="735465"/>
                  <a:pt x="10077815" y="862506"/>
                  <a:pt x="9857682" y="862506"/>
                </a:cubicBezTo>
                <a:cubicBezTo>
                  <a:pt x="9606103" y="862506"/>
                  <a:pt x="9390249" y="696576"/>
                  <a:pt x="9298046" y="460094"/>
                </a:cubicBezTo>
                <a:lnTo>
                  <a:pt x="9264238" y="341946"/>
                </a:lnTo>
                <a:lnTo>
                  <a:pt x="9260691" y="345121"/>
                </a:lnTo>
                <a:lnTo>
                  <a:pt x="9255413" y="328048"/>
                </a:lnTo>
                <a:cubicBezTo>
                  <a:pt x="9174214" y="135268"/>
                  <a:pt x="8984120" y="0"/>
                  <a:pt x="8762565" y="0"/>
                </a:cubicBezTo>
                <a:lnTo>
                  <a:pt x="0" y="0"/>
                </a:lnTo>
                <a:lnTo>
                  <a:pt x="0" y="1439997"/>
                </a:lnTo>
                <a:lnTo>
                  <a:pt x="9056339" y="1439997"/>
                </a:lnTo>
                <a:close/>
              </a:path>
            </a:pathLst>
          </a:custGeom>
          <a:solidFill>
            <a:srgbClr val="FF0066"/>
          </a:solidFill>
          <a:ln>
            <a:noFill/>
          </a:ln>
          <a:effectLst>
            <a:outerShdw blurRad="152400" dist="114300" dir="5400000" algn="t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E312F850-9CE6-4EB8-9DE8-6846D4FDD81C}"/>
              </a:ext>
            </a:extLst>
          </p:cNvPr>
          <p:cNvSpPr/>
          <p:nvPr userDrawn="1"/>
        </p:nvSpPr>
        <p:spPr>
          <a:xfrm>
            <a:off x="0" y="6571966"/>
            <a:ext cx="12192000" cy="204281"/>
          </a:xfrm>
          <a:prstGeom prst="rect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A832CD3D-D7BD-430D-B7A4-F8DD92429F6F}"/>
              </a:ext>
            </a:extLst>
          </p:cNvPr>
          <p:cNvSpPr/>
          <p:nvPr userDrawn="1"/>
        </p:nvSpPr>
        <p:spPr>
          <a:xfrm>
            <a:off x="9408368" y="730458"/>
            <a:ext cx="900000" cy="900000"/>
          </a:xfrm>
          <a:prstGeom prst="ellipse">
            <a:avLst/>
          </a:prstGeom>
          <a:solidFill>
            <a:srgbClr val="FF0066"/>
          </a:solidFill>
          <a:scene3d>
            <a:camera prst="orthographicFront"/>
            <a:lightRig rig="threePt" dir="t"/>
          </a:scene3d>
          <a:sp3d>
            <a:bevelT w="190500" h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992510B-04E9-42BA-A56A-1535DB1A218E}"/>
              </a:ext>
            </a:extLst>
          </p:cNvPr>
          <p:cNvSpPr txBox="1"/>
          <p:nvPr userDrawn="1"/>
        </p:nvSpPr>
        <p:spPr>
          <a:xfrm>
            <a:off x="10218581" y="6536377"/>
            <a:ext cx="20534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IN" dirty="0"/>
              <a:t>              MOB: 94448 98899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B73438F-4DEB-408D-BCC0-BA56750E3654}"/>
              </a:ext>
            </a:extLst>
          </p:cNvPr>
          <p:cNvSpPr txBox="1"/>
          <p:nvPr userDrawn="1"/>
        </p:nvSpPr>
        <p:spPr>
          <a:xfrm>
            <a:off x="0" y="6545971"/>
            <a:ext cx="20275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/>
            </a:lvl1pPr>
          </a:lstStyle>
          <a:p>
            <a:r>
              <a:rPr lang="en-IN" b="0" dirty="0">
                <a:solidFill>
                  <a:schemeClr val="bg1"/>
                </a:solidFill>
              </a:rPr>
              <a:t>CS T P SHRIDAR</a:t>
            </a:r>
          </a:p>
        </p:txBody>
      </p:sp>
    </p:spTree>
    <p:extLst>
      <p:ext uri="{BB962C8B-B14F-4D97-AF65-F5344CB8AC3E}">
        <p14:creationId xmlns:p14="http://schemas.microsoft.com/office/powerpoint/2010/main" val="30076225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xmlns="" id="{3CA3C2C9-122B-468C-92A1-8D4A7C7AA01F}"/>
              </a:ext>
            </a:extLst>
          </p:cNvPr>
          <p:cNvSpPr/>
          <p:nvPr userDrawn="1"/>
        </p:nvSpPr>
        <p:spPr>
          <a:xfrm flipV="1">
            <a:off x="0" y="-1"/>
            <a:ext cx="12192000" cy="1439998"/>
          </a:xfrm>
          <a:custGeom>
            <a:avLst/>
            <a:gdLst>
              <a:gd name="connsiteX0" fmla="*/ 411636 w 12192000"/>
              <a:gd name="connsiteY0" fmla="*/ 1147781 h 1439998"/>
              <a:gd name="connsiteX1" fmla="*/ 263352 w 12192000"/>
              <a:gd name="connsiteY1" fmla="*/ 999497 h 1439998"/>
              <a:gd name="connsiteX2" fmla="*/ 263352 w 12192000"/>
              <a:gd name="connsiteY2" fmla="*/ 406381 h 1439998"/>
              <a:gd name="connsiteX3" fmla="*/ 411636 w 12192000"/>
              <a:gd name="connsiteY3" fmla="*/ 258097 h 1439998"/>
              <a:gd name="connsiteX4" fmla="*/ 8828036 w 12192000"/>
              <a:gd name="connsiteY4" fmla="*/ 258097 h 1439998"/>
              <a:gd name="connsiteX5" fmla="*/ 8976320 w 12192000"/>
              <a:gd name="connsiteY5" fmla="*/ 406381 h 1439998"/>
              <a:gd name="connsiteX6" fmla="*/ 8976320 w 12192000"/>
              <a:gd name="connsiteY6" fmla="*/ 999497 h 1439998"/>
              <a:gd name="connsiteX7" fmla="*/ 8828036 w 12192000"/>
              <a:gd name="connsiteY7" fmla="*/ 1147781 h 1439998"/>
              <a:gd name="connsiteX8" fmla="*/ 9056339 w 12192000"/>
              <a:gd name="connsiteY8" fmla="*/ 1439998 h 1439998"/>
              <a:gd name="connsiteX9" fmla="*/ 10705620 w 12192000"/>
              <a:gd name="connsiteY9" fmla="*/ 1439998 h 1439998"/>
              <a:gd name="connsiteX10" fmla="*/ 10705620 w 12192000"/>
              <a:gd name="connsiteY10" fmla="*/ 1439997 h 1439998"/>
              <a:gd name="connsiteX11" fmla="*/ 12192000 w 12192000"/>
              <a:gd name="connsiteY11" fmla="*/ 1439997 h 1439998"/>
              <a:gd name="connsiteX12" fmla="*/ 12192000 w 12192000"/>
              <a:gd name="connsiteY12" fmla="*/ 0 h 1439998"/>
              <a:gd name="connsiteX13" fmla="*/ 10923301 w 12192000"/>
              <a:gd name="connsiteY13" fmla="*/ 0 h 1439998"/>
              <a:gd name="connsiteX14" fmla="*/ 10413013 w 12192000"/>
              <a:gd name="connsiteY14" fmla="*/ 417637 h 1439998"/>
              <a:gd name="connsiteX15" fmla="*/ 10406682 w 12192000"/>
              <a:gd name="connsiteY15" fmla="*/ 480695 h 1439998"/>
              <a:gd name="connsiteX16" fmla="*/ 10377118 w 12192000"/>
              <a:gd name="connsiteY16" fmla="*/ 545282 h 1439998"/>
              <a:gd name="connsiteX17" fmla="*/ 9857682 w 12192000"/>
              <a:gd name="connsiteY17" fmla="*/ 862506 h 1439998"/>
              <a:gd name="connsiteX18" fmla="*/ 9298046 w 12192000"/>
              <a:gd name="connsiteY18" fmla="*/ 460094 h 1439998"/>
              <a:gd name="connsiteX19" fmla="*/ 9264238 w 12192000"/>
              <a:gd name="connsiteY19" fmla="*/ 341946 h 1439998"/>
              <a:gd name="connsiteX20" fmla="*/ 9260691 w 12192000"/>
              <a:gd name="connsiteY20" fmla="*/ 345121 h 1439998"/>
              <a:gd name="connsiteX21" fmla="*/ 9255413 w 12192000"/>
              <a:gd name="connsiteY21" fmla="*/ 328048 h 1439998"/>
              <a:gd name="connsiteX22" fmla="*/ 8762565 w 12192000"/>
              <a:gd name="connsiteY22" fmla="*/ 0 h 1439998"/>
              <a:gd name="connsiteX23" fmla="*/ 0 w 12192000"/>
              <a:gd name="connsiteY23" fmla="*/ 0 h 1439998"/>
              <a:gd name="connsiteX24" fmla="*/ 0 w 12192000"/>
              <a:gd name="connsiteY24" fmla="*/ 1439997 h 1439998"/>
              <a:gd name="connsiteX25" fmla="*/ 9056339 w 12192000"/>
              <a:gd name="connsiteY25" fmla="*/ 1439997 h 1439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2192000" h="1439998">
                <a:moveTo>
                  <a:pt x="411636" y="1147781"/>
                </a:moveTo>
                <a:cubicBezTo>
                  <a:pt x="329741" y="1147781"/>
                  <a:pt x="263352" y="1081392"/>
                  <a:pt x="263352" y="999497"/>
                </a:cubicBezTo>
                <a:lnTo>
                  <a:pt x="263352" y="406381"/>
                </a:lnTo>
                <a:cubicBezTo>
                  <a:pt x="263352" y="324486"/>
                  <a:pt x="329741" y="258097"/>
                  <a:pt x="411636" y="258097"/>
                </a:cubicBezTo>
                <a:lnTo>
                  <a:pt x="8828036" y="258097"/>
                </a:lnTo>
                <a:cubicBezTo>
                  <a:pt x="8909931" y="258097"/>
                  <a:pt x="8976320" y="324486"/>
                  <a:pt x="8976320" y="406381"/>
                </a:cubicBezTo>
                <a:lnTo>
                  <a:pt x="8976320" y="999497"/>
                </a:lnTo>
                <a:cubicBezTo>
                  <a:pt x="8976320" y="1081392"/>
                  <a:pt x="8909931" y="1147781"/>
                  <a:pt x="8828036" y="1147781"/>
                </a:cubicBezTo>
                <a:close/>
                <a:moveTo>
                  <a:pt x="9056339" y="1439998"/>
                </a:moveTo>
                <a:lnTo>
                  <a:pt x="10705620" y="1439998"/>
                </a:lnTo>
                <a:lnTo>
                  <a:pt x="10705620" y="1439997"/>
                </a:lnTo>
                <a:lnTo>
                  <a:pt x="12192000" y="1439997"/>
                </a:lnTo>
                <a:lnTo>
                  <a:pt x="12192000" y="0"/>
                </a:lnTo>
                <a:lnTo>
                  <a:pt x="10923301" y="0"/>
                </a:lnTo>
                <a:cubicBezTo>
                  <a:pt x="10671590" y="0"/>
                  <a:pt x="10461581" y="179293"/>
                  <a:pt x="10413013" y="417637"/>
                </a:cubicBezTo>
                <a:lnTo>
                  <a:pt x="10406682" y="480695"/>
                </a:lnTo>
                <a:lnTo>
                  <a:pt x="10377118" y="545282"/>
                </a:lnTo>
                <a:cubicBezTo>
                  <a:pt x="10270594" y="735465"/>
                  <a:pt x="10077815" y="862506"/>
                  <a:pt x="9857682" y="862506"/>
                </a:cubicBezTo>
                <a:cubicBezTo>
                  <a:pt x="9606103" y="862506"/>
                  <a:pt x="9390249" y="696576"/>
                  <a:pt x="9298046" y="460094"/>
                </a:cubicBezTo>
                <a:lnTo>
                  <a:pt x="9264238" y="341946"/>
                </a:lnTo>
                <a:lnTo>
                  <a:pt x="9260691" y="345121"/>
                </a:lnTo>
                <a:lnTo>
                  <a:pt x="9255413" y="328048"/>
                </a:lnTo>
                <a:cubicBezTo>
                  <a:pt x="9174214" y="135268"/>
                  <a:pt x="8984120" y="0"/>
                  <a:pt x="8762565" y="0"/>
                </a:cubicBezTo>
                <a:lnTo>
                  <a:pt x="0" y="0"/>
                </a:lnTo>
                <a:lnTo>
                  <a:pt x="0" y="1439997"/>
                </a:lnTo>
                <a:lnTo>
                  <a:pt x="9056339" y="1439997"/>
                </a:lnTo>
                <a:close/>
              </a:path>
            </a:pathLst>
          </a:custGeom>
          <a:solidFill>
            <a:srgbClr val="006666"/>
          </a:solidFill>
          <a:ln>
            <a:noFill/>
          </a:ln>
          <a:effectLst>
            <a:outerShdw blurRad="152400" dist="114300" dir="5400000" algn="t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B4494BB8-E4BE-4F7D-99FF-F6225AC79367}"/>
              </a:ext>
            </a:extLst>
          </p:cNvPr>
          <p:cNvSpPr/>
          <p:nvPr userDrawn="1"/>
        </p:nvSpPr>
        <p:spPr>
          <a:xfrm>
            <a:off x="0" y="6571966"/>
            <a:ext cx="12192000" cy="204281"/>
          </a:xfrm>
          <a:prstGeom prst="rect">
            <a:avLst/>
          </a:prstGeom>
          <a:solidFill>
            <a:srgbClr val="0066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8DB50D4D-55B2-494E-B48F-B67587CAE53B}"/>
              </a:ext>
            </a:extLst>
          </p:cNvPr>
          <p:cNvSpPr/>
          <p:nvPr userDrawn="1"/>
        </p:nvSpPr>
        <p:spPr>
          <a:xfrm>
            <a:off x="9408368" y="730458"/>
            <a:ext cx="900000" cy="900000"/>
          </a:xfrm>
          <a:prstGeom prst="ellipse">
            <a:avLst/>
          </a:prstGeom>
          <a:solidFill>
            <a:srgbClr val="006666"/>
          </a:solidFill>
          <a:scene3d>
            <a:camera prst="orthographicFront"/>
            <a:lightRig rig="threePt" dir="t"/>
          </a:scene3d>
          <a:sp3d>
            <a:bevelT w="190500" h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D81E117-73F0-4AB6-8605-1E88861CAA30}"/>
              </a:ext>
            </a:extLst>
          </p:cNvPr>
          <p:cNvSpPr txBox="1"/>
          <p:nvPr userDrawn="1"/>
        </p:nvSpPr>
        <p:spPr>
          <a:xfrm>
            <a:off x="10218581" y="6536377"/>
            <a:ext cx="20534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IN" dirty="0"/>
              <a:t>              MOB: 94448 98899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00BF0D7-69EA-40BC-816B-8636013E7C5F}"/>
              </a:ext>
            </a:extLst>
          </p:cNvPr>
          <p:cNvSpPr txBox="1"/>
          <p:nvPr userDrawn="1"/>
        </p:nvSpPr>
        <p:spPr>
          <a:xfrm>
            <a:off x="0" y="6545971"/>
            <a:ext cx="20275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/>
            </a:lvl1pPr>
          </a:lstStyle>
          <a:p>
            <a:r>
              <a:rPr lang="en-IN" b="0" dirty="0">
                <a:solidFill>
                  <a:schemeClr val="bg1"/>
                </a:solidFill>
              </a:rPr>
              <a:t>CS T P SHRIDAR</a:t>
            </a:r>
          </a:p>
        </p:txBody>
      </p:sp>
    </p:spTree>
    <p:extLst>
      <p:ext uri="{BB962C8B-B14F-4D97-AF65-F5344CB8AC3E}">
        <p14:creationId xmlns:p14="http://schemas.microsoft.com/office/powerpoint/2010/main" val="25377093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xmlns="" id="{34DCF77B-71F7-4AED-AC8C-16550E61998F}"/>
              </a:ext>
            </a:extLst>
          </p:cNvPr>
          <p:cNvSpPr/>
          <p:nvPr userDrawn="1"/>
        </p:nvSpPr>
        <p:spPr>
          <a:xfrm flipV="1">
            <a:off x="0" y="-1"/>
            <a:ext cx="12192000" cy="1439998"/>
          </a:xfrm>
          <a:custGeom>
            <a:avLst/>
            <a:gdLst>
              <a:gd name="connsiteX0" fmla="*/ 411636 w 12192000"/>
              <a:gd name="connsiteY0" fmla="*/ 1147781 h 1439998"/>
              <a:gd name="connsiteX1" fmla="*/ 263352 w 12192000"/>
              <a:gd name="connsiteY1" fmla="*/ 999497 h 1439998"/>
              <a:gd name="connsiteX2" fmla="*/ 263352 w 12192000"/>
              <a:gd name="connsiteY2" fmla="*/ 406381 h 1439998"/>
              <a:gd name="connsiteX3" fmla="*/ 411636 w 12192000"/>
              <a:gd name="connsiteY3" fmla="*/ 258097 h 1439998"/>
              <a:gd name="connsiteX4" fmla="*/ 8828036 w 12192000"/>
              <a:gd name="connsiteY4" fmla="*/ 258097 h 1439998"/>
              <a:gd name="connsiteX5" fmla="*/ 8976320 w 12192000"/>
              <a:gd name="connsiteY5" fmla="*/ 406381 h 1439998"/>
              <a:gd name="connsiteX6" fmla="*/ 8976320 w 12192000"/>
              <a:gd name="connsiteY6" fmla="*/ 999497 h 1439998"/>
              <a:gd name="connsiteX7" fmla="*/ 8828036 w 12192000"/>
              <a:gd name="connsiteY7" fmla="*/ 1147781 h 1439998"/>
              <a:gd name="connsiteX8" fmla="*/ 9056339 w 12192000"/>
              <a:gd name="connsiteY8" fmla="*/ 1439998 h 1439998"/>
              <a:gd name="connsiteX9" fmla="*/ 10705620 w 12192000"/>
              <a:gd name="connsiteY9" fmla="*/ 1439998 h 1439998"/>
              <a:gd name="connsiteX10" fmla="*/ 10705620 w 12192000"/>
              <a:gd name="connsiteY10" fmla="*/ 1439997 h 1439998"/>
              <a:gd name="connsiteX11" fmla="*/ 12192000 w 12192000"/>
              <a:gd name="connsiteY11" fmla="*/ 1439997 h 1439998"/>
              <a:gd name="connsiteX12" fmla="*/ 12192000 w 12192000"/>
              <a:gd name="connsiteY12" fmla="*/ 0 h 1439998"/>
              <a:gd name="connsiteX13" fmla="*/ 10923301 w 12192000"/>
              <a:gd name="connsiteY13" fmla="*/ 0 h 1439998"/>
              <a:gd name="connsiteX14" fmla="*/ 10413013 w 12192000"/>
              <a:gd name="connsiteY14" fmla="*/ 417637 h 1439998"/>
              <a:gd name="connsiteX15" fmla="*/ 10406682 w 12192000"/>
              <a:gd name="connsiteY15" fmla="*/ 480695 h 1439998"/>
              <a:gd name="connsiteX16" fmla="*/ 10377118 w 12192000"/>
              <a:gd name="connsiteY16" fmla="*/ 545282 h 1439998"/>
              <a:gd name="connsiteX17" fmla="*/ 9857682 w 12192000"/>
              <a:gd name="connsiteY17" fmla="*/ 862506 h 1439998"/>
              <a:gd name="connsiteX18" fmla="*/ 9298046 w 12192000"/>
              <a:gd name="connsiteY18" fmla="*/ 460094 h 1439998"/>
              <a:gd name="connsiteX19" fmla="*/ 9264238 w 12192000"/>
              <a:gd name="connsiteY19" fmla="*/ 341946 h 1439998"/>
              <a:gd name="connsiteX20" fmla="*/ 9260691 w 12192000"/>
              <a:gd name="connsiteY20" fmla="*/ 345121 h 1439998"/>
              <a:gd name="connsiteX21" fmla="*/ 9255413 w 12192000"/>
              <a:gd name="connsiteY21" fmla="*/ 328048 h 1439998"/>
              <a:gd name="connsiteX22" fmla="*/ 8762565 w 12192000"/>
              <a:gd name="connsiteY22" fmla="*/ 0 h 1439998"/>
              <a:gd name="connsiteX23" fmla="*/ 0 w 12192000"/>
              <a:gd name="connsiteY23" fmla="*/ 0 h 1439998"/>
              <a:gd name="connsiteX24" fmla="*/ 0 w 12192000"/>
              <a:gd name="connsiteY24" fmla="*/ 1439997 h 1439998"/>
              <a:gd name="connsiteX25" fmla="*/ 9056339 w 12192000"/>
              <a:gd name="connsiteY25" fmla="*/ 1439997 h 1439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2192000" h="1439998">
                <a:moveTo>
                  <a:pt x="411636" y="1147781"/>
                </a:moveTo>
                <a:cubicBezTo>
                  <a:pt x="329741" y="1147781"/>
                  <a:pt x="263352" y="1081392"/>
                  <a:pt x="263352" y="999497"/>
                </a:cubicBezTo>
                <a:lnTo>
                  <a:pt x="263352" y="406381"/>
                </a:lnTo>
                <a:cubicBezTo>
                  <a:pt x="263352" y="324486"/>
                  <a:pt x="329741" y="258097"/>
                  <a:pt x="411636" y="258097"/>
                </a:cubicBezTo>
                <a:lnTo>
                  <a:pt x="8828036" y="258097"/>
                </a:lnTo>
                <a:cubicBezTo>
                  <a:pt x="8909931" y="258097"/>
                  <a:pt x="8976320" y="324486"/>
                  <a:pt x="8976320" y="406381"/>
                </a:cubicBezTo>
                <a:lnTo>
                  <a:pt x="8976320" y="999497"/>
                </a:lnTo>
                <a:cubicBezTo>
                  <a:pt x="8976320" y="1081392"/>
                  <a:pt x="8909931" y="1147781"/>
                  <a:pt x="8828036" y="1147781"/>
                </a:cubicBezTo>
                <a:close/>
                <a:moveTo>
                  <a:pt x="9056339" y="1439998"/>
                </a:moveTo>
                <a:lnTo>
                  <a:pt x="10705620" y="1439998"/>
                </a:lnTo>
                <a:lnTo>
                  <a:pt x="10705620" y="1439997"/>
                </a:lnTo>
                <a:lnTo>
                  <a:pt x="12192000" y="1439997"/>
                </a:lnTo>
                <a:lnTo>
                  <a:pt x="12192000" y="0"/>
                </a:lnTo>
                <a:lnTo>
                  <a:pt x="10923301" y="0"/>
                </a:lnTo>
                <a:cubicBezTo>
                  <a:pt x="10671590" y="0"/>
                  <a:pt x="10461581" y="179293"/>
                  <a:pt x="10413013" y="417637"/>
                </a:cubicBezTo>
                <a:lnTo>
                  <a:pt x="10406682" y="480695"/>
                </a:lnTo>
                <a:lnTo>
                  <a:pt x="10377118" y="545282"/>
                </a:lnTo>
                <a:cubicBezTo>
                  <a:pt x="10270594" y="735465"/>
                  <a:pt x="10077815" y="862506"/>
                  <a:pt x="9857682" y="862506"/>
                </a:cubicBezTo>
                <a:cubicBezTo>
                  <a:pt x="9606103" y="862506"/>
                  <a:pt x="9390249" y="696576"/>
                  <a:pt x="9298046" y="460094"/>
                </a:cubicBezTo>
                <a:lnTo>
                  <a:pt x="9264238" y="341946"/>
                </a:lnTo>
                <a:lnTo>
                  <a:pt x="9260691" y="345121"/>
                </a:lnTo>
                <a:lnTo>
                  <a:pt x="9255413" y="328048"/>
                </a:lnTo>
                <a:cubicBezTo>
                  <a:pt x="9174214" y="135268"/>
                  <a:pt x="8984120" y="0"/>
                  <a:pt x="8762565" y="0"/>
                </a:cubicBezTo>
                <a:lnTo>
                  <a:pt x="0" y="0"/>
                </a:lnTo>
                <a:lnTo>
                  <a:pt x="0" y="1439997"/>
                </a:lnTo>
                <a:lnTo>
                  <a:pt x="9056339" y="143999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52400" dist="114300" dir="5400000" algn="t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86FC0CDA-4BE7-41AE-984E-1001D4F2A8EC}"/>
              </a:ext>
            </a:extLst>
          </p:cNvPr>
          <p:cNvSpPr/>
          <p:nvPr userDrawn="1"/>
        </p:nvSpPr>
        <p:spPr>
          <a:xfrm>
            <a:off x="0" y="6571966"/>
            <a:ext cx="12192000" cy="20428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B7EF966D-2CCB-4EB1-B765-A85730723061}"/>
              </a:ext>
            </a:extLst>
          </p:cNvPr>
          <p:cNvSpPr/>
          <p:nvPr userDrawn="1"/>
        </p:nvSpPr>
        <p:spPr>
          <a:xfrm>
            <a:off x="9408368" y="730458"/>
            <a:ext cx="900000" cy="900000"/>
          </a:xfrm>
          <a:prstGeom prst="ellipse">
            <a:avLst/>
          </a:prstGeom>
          <a:solidFill>
            <a:srgbClr val="FFFFFF"/>
          </a:solidFill>
          <a:scene3d>
            <a:camera prst="orthographicFront"/>
            <a:lightRig rig="threePt" dir="t"/>
          </a:scene3d>
          <a:sp3d>
            <a:bevelT w="190500" h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B318F54-D5F3-4089-8CE1-0BBB019A30DB}"/>
              </a:ext>
            </a:extLst>
          </p:cNvPr>
          <p:cNvSpPr txBox="1"/>
          <p:nvPr userDrawn="1"/>
        </p:nvSpPr>
        <p:spPr>
          <a:xfrm>
            <a:off x="10218581" y="6536377"/>
            <a:ext cx="20534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200"/>
            </a:lvl1pPr>
          </a:lstStyle>
          <a:p>
            <a:r>
              <a:rPr lang="en-IN" b="0" dirty="0"/>
              <a:t>              MOB: 94448 98899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B318F54-D5F3-4089-8CE1-0BBB019A30DB}"/>
              </a:ext>
            </a:extLst>
          </p:cNvPr>
          <p:cNvSpPr txBox="1"/>
          <p:nvPr userDrawn="1"/>
        </p:nvSpPr>
        <p:spPr>
          <a:xfrm>
            <a:off x="0" y="6532116"/>
            <a:ext cx="20275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/>
            </a:lvl1pPr>
          </a:lstStyle>
          <a:p>
            <a:r>
              <a:rPr lang="en-IN" b="0" dirty="0"/>
              <a:t>CS T P SHRIDAR</a:t>
            </a:r>
          </a:p>
        </p:txBody>
      </p:sp>
    </p:spTree>
    <p:extLst>
      <p:ext uri="{BB962C8B-B14F-4D97-AF65-F5344CB8AC3E}">
        <p14:creationId xmlns:p14="http://schemas.microsoft.com/office/powerpoint/2010/main" val="6330480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xmlns="" id="{10F5DA61-C954-4C8E-B095-D310147BD1B7}"/>
              </a:ext>
            </a:extLst>
          </p:cNvPr>
          <p:cNvSpPr/>
          <p:nvPr userDrawn="1"/>
        </p:nvSpPr>
        <p:spPr>
          <a:xfrm flipV="1">
            <a:off x="0" y="-1"/>
            <a:ext cx="12192000" cy="1439998"/>
          </a:xfrm>
          <a:custGeom>
            <a:avLst/>
            <a:gdLst>
              <a:gd name="connsiteX0" fmla="*/ 411636 w 12192000"/>
              <a:gd name="connsiteY0" fmla="*/ 1147781 h 1439998"/>
              <a:gd name="connsiteX1" fmla="*/ 263352 w 12192000"/>
              <a:gd name="connsiteY1" fmla="*/ 999497 h 1439998"/>
              <a:gd name="connsiteX2" fmla="*/ 263352 w 12192000"/>
              <a:gd name="connsiteY2" fmla="*/ 406381 h 1439998"/>
              <a:gd name="connsiteX3" fmla="*/ 411636 w 12192000"/>
              <a:gd name="connsiteY3" fmla="*/ 258097 h 1439998"/>
              <a:gd name="connsiteX4" fmla="*/ 8828036 w 12192000"/>
              <a:gd name="connsiteY4" fmla="*/ 258097 h 1439998"/>
              <a:gd name="connsiteX5" fmla="*/ 8976320 w 12192000"/>
              <a:gd name="connsiteY5" fmla="*/ 406381 h 1439998"/>
              <a:gd name="connsiteX6" fmla="*/ 8976320 w 12192000"/>
              <a:gd name="connsiteY6" fmla="*/ 999497 h 1439998"/>
              <a:gd name="connsiteX7" fmla="*/ 8828036 w 12192000"/>
              <a:gd name="connsiteY7" fmla="*/ 1147781 h 1439998"/>
              <a:gd name="connsiteX8" fmla="*/ 9056339 w 12192000"/>
              <a:gd name="connsiteY8" fmla="*/ 1439998 h 1439998"/>
              <a:gd name="connsiteX9" fmla="*/ 10705620 w 12192000"/>
              <a:gd name="connsiteY9" fmla="*/ 1439998 h 1439998"/>
              <a:gd name="connsiteX10" fmla="*/ 10705620 w 12192000"/>
              <a:gd name="connsiteY10" fmla="*/ 1439997 h 1439998"/>
              <a:gd name="connsiteX11" fmla="*/ 12192000 w 12192000"/>
              <a:gd name="connsiteY11" fmla="*/ 1439997 h 1439998"/>
              <a:gd name="connsiteX12" fmla="*/ 12192000 w 12192000"/>
              <a:gd name="connsiteY12" fmla="*/ 0 h 1439998"/>
              <a:gd name="connsiteX13" fmla="*/ 10923301 w 12192000"/>
              <a:gd name="connsiteY13" fmla="*/ 0 h 1439998"/>
              <a:gd name="connsiteX14" fmla="*/ 10413013 w 12192000"/>
              <a:gd name="connsiteY14" fmla="*/ 417637 h 1439998"/>
              <a:gd name="connsiteX15" fmla="*/ 10406682 w 12192000"/>
              <a:gd name="connsiteY15" fmla="*/ 480695 h 1439998"/>
              <a:gd name="connsiteX16" fmla="*/ 10377118 w 12192000"/>
              <a:gd name="connsiteY16" fmla="*/ 545282 h 1439998"/>
              <a:gd name="connsiteX17" fmla="*/ 9857682 w 12192000"/>
              <a:gd name="connsiteY17" fmla="*/ 862506 h 1439998"/>
              <a:gd name="connsiteX18" fmla="*/ 9298046 w 12192000"/>
              <a:gd name="connsiteY18" fmla="*/ 460094 h 1439998"/>
              <a:gd name="connsiteX19" fmla="*/ 9264238 w 12192000"/>
              <a:gd name="connsiteY19" fmla="*/ 341946 h 1439998"/>
              <a:gd name="connsiteX20" fmla="*/ 9260691 w 12192000"/>
              <a:gd name="connsiteY20" fmla="*/ 345121 h 1439998"/>
              <a:gd name="connsiteX21" fmla="*/ 9255413 w 12192000"/>
              <a:gd name="connsiteY21" fmla="*/ 328048 h 1439998"/>
              <a:gd name="connsiteX22" fmla="*/ 8762565 w 12192000"/>
              <a:gd name="connsiteY22" fmla="*/ 0 h 1439998"/>
              <a:gd name="connsiteX23" fmla="*/ 0 w 12192000"/>
              <a:gd name="connsiteY23" fmla="*/ 0 h 1439998"/>
              <a:gd name="connsiteX24" fmla="*/ 0 w 12192000"/>
              <a:gd name="connsiteY24" fmla="*/ 1439997 h 1439998"/>
              <a:gd name="connsiteX25" fmla="*/ 9056339 w 12192000"/>
              <a:gd name="connsiteY25" fmla="*/ 1439997 h 1439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2192000" h="1439998">
                <a:moveTo>
                  <a:pt x="411636" y="1147781"/>
                </a:moveTo>
                <a:cubicBezTo>
                  <a:pt x="329741" y="1147781"/>
                  <a:pt x="263352" y="1081392"/>
                  <a:pt x="263352" y="999497"/>
                </a:cubicBezTo>
                <a:lnTo>
                  <a:pt x="263352" y="406381"/>
                </a:lnTo>
                <a:cubicBezTo>
                  <a:pt x="263352" y="324486"/>
                  <a:pt x="329741" y="258097"/>
                  <a:pt x="411636" y="258097"/>
                </a:cubicBezTo>
                <a:lnTo>
                  <a:pt x="8828036" y="258097"/>
                </a:lnTo>
                <a:cubicBezTo>
                  <a:pt x="8909931" y="258097"/>
                  <a:pt x="8976320" y="324486"/>
                  <a:pt x="8976320" y="406381"/>
                </a:cubicBezTo>
                <a:lnTo>
                  <a:pt x="8976320" y="999497"/>
                </a:lnTo>
                <a:cubicBezTo>
                  <a:pt x="8976320" y="1081392"/>
                  <a:pt x="8909931" y="1147781"/>
                  <a:pt x="8828036" y="1147781"/>
                </a:cubicBezTo>
                <a:close/>
                <a:moveTo>
                  <a:pt x="9056339" y="1439998"/>
                </a:moveTo>
                <a:lnTo>
                  <a:pt x="10705620" y="1439998"/>
                </a:lnTo>
                <a:lnTo>
                  <a:pt x="10705620" y="1439997"/>
                </a:lnTo>
                <a:lnTo>
                  <a:pt x="12192000" y="1439997"/>
                </a:lnTo>
                <a:lnTo>
                  <a:pt x="12192000" y="0"/>
                </a:lnTo>
                <a:lnTo>
                  <a:pt x="10923301" y="0"/>
                </a:lnTo>
                <a:cubicBezTo>
                  <a:pt x="10671590" y="0"/>
                  <a:pt x="10461581" y="179293"/>
                  <a:pt x="10413013" y="417637"/>
                </a:cubicBezTo>
                <a:lnTo>
                  <a:pt x="10406682" y="480695"/>
                </a:lnTo>
                <a:lnTo>
                  <a:pt x="10377118" y="545282"/>
                </a:lnTo>
                <a:cubicBezTo>
                  <a:pt x="10270594" y="735465"/>
                  <a:pt x="10077815" y="862506"/>
                  <a:pt x="9857682" y="862506"/>
                </a:cubicBezTo>
                <a:cubicBezTo>
                  <a:pt x="9606103" y="862506"/>
                  <a:pt x="9390249" y="696576"/>
                  <a:pt x="9298046" y="460094"/>
                </a:cubicBezTo>
                <a:lnTo>
                  <a:pt x="9264238" y="341946"/>
                </a:lnTo>
                <a:lnTo>
                  <a:pt x="9260691" y="345121"/>
                </a:lnTo>
                <a:lnTo>
                  <a:pt x="9255413" y="328048"/>
                </a:lnTo>
                <a:cubicBezTo>
                  <a:pt x="9174214" y="135268"/>
                  <a:pt x="8984120" y="0"/>
                  <a:pt x="8762565" y="0"/>
                </a:cubicBezTo>
                <a:lnTo>
                  <a:pt x="0" y="0"/>
                </a:lnTo>
                <a:lnTo>
                  <a:pt x="0" y="1439997"/>
                </a:lnTo>
                <a:lnTo>
                  <a:pt x="9056339" y="1439997"/>
                </a:lnTo>
                <a:close/>
              </a:path>
            </a:pathLst>
          </a:custGeom>
          <a:solidFill>
            <a:srgbClr val="669900"/>
          </a:solidFill>
          <a:ln>
            <a:noFill/>
          </a:ln>
          <a:effectLst>
            <a:outerShdw blurRad="152400" dist="114300" dir="5400000" algn="t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A68EEA04-9D03-474C-A774-8050F9EC119C}"/>
              </a:ext>
            </a:extLst>
          </p:cNvPr>
          <p:cNvSpPr/>
          <p:nvPr userDrawn="1"/>
        </p:nvSpPr>
        <p:spPr>
          <a:xfrm>
            <a:off x="0" y="6571966"/>
            <a:ext cx="12192000" cy="204281"/>
          </a:xfrm>
          <a:prstGeom prst="rect">
            <a:avLst/>
          </a:prstGeom>
          <a:solidFill>
            <a:srgbClr val="66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177619D4-A24C-442B-9C80-766DBB443FA3}"/>
              </a:ext>
            </a:extLst>
          </p:cNvPr>
          <p:cNvSpPr/>
          <p:nvPr userDrawn="1"/>
        </p:nvSpPr>
        <p:spPr>
          <a:xfrm>
            <a:off x="9408368" y="730458"/>
            <a:ext cx="900000" cy="900000"/>
          </a:xfrm>
          <a:prstGeom prst="ellipse">
            <a:avLst/>
          </a:prstGeom>
          <a:solidFill>
            <a:srgbClr val="669900"/>
          </a:solidFill>
          <a:scene3d>
            <a:camera prst="orthographicFront"/>
            <a:lightRig rig="threePt" dir="t"/>
          </a:scene3d>
          <a:sp3d>
            <a:bevelT w="190500" h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0C35D09-D9BE-46EC-80EF-AD7B7CA20789}"/>
              </a:ext>
            </a:extLst>
          </p:cNvPr>
          <p:cNvSpPr txBox="1"/>
          <p:nvPr userDrawn="1"/>
        </p:nvSpPr>
        <p:spPr>
          <a:xfrm>
            <a:off x="10218581" y="6536377"/>
            <a:ext cx="20534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IN" dirty="0"/>
              <a:t>              MOB: 94448 98899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25CE85D-E7C2-42FB-858C-55D7632422FF}"/>
              </a:ext>
            </a:extLst>
          </p:cNvPr>
          <p:cNvSpPr txBox="1"/>
          <p:nvPr userDrawn="1"/>
        </p:nvSpPr>
        <p:spPr>
          <a:xfrm>
            <a:off x="0" y="6545971"/>
            <a:ext cx="20275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/>
            </a:lvl1pPr>
          </a:lstStyle>
          <a:p>
            <a:r>
              <a:rPr lang="en-IN" b="0" dirty="0">
                <a:solidFill>
                  <a:schemeClr val="bg1"/>
                </a:solidFill>
              </a:rPr>
              <a:t>CS T P SHRIDAR</a:t>
            </a:r>
          </a:p>
        </p:txBody>
      </p:sp>
    </p:spTree>
    <p:extLst>
      <p:ext uri="{BB962C8B-B14F-4D97-AF65-F5344CB8AC3E}">
        <p14:creationId xmlns:p14="http://schemas.microsoft.com/office/powerpoint/2010/main" val="8154232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xmlns="" id="{BE611B87-E469-4135-B616-903A17E92B37}"/>
              </a:ext>
            </a:extLst>
          </p:cNvPr>
          <p:cNvSpPr/>
          <p:nvPr userDrawn="1"/>
        </p:nvSpPr>
        <p:spPr>
          <a:xfrm flipV="1">
            <a:off x="0" y="-1"/>
            <a:ext cx="12192000" cy="1439998"/>
          </a:xfrm>
          <a:custGeom>
            <a:avLst/>
            <a:gdLst>
              <a:gd name="connsiteX0" fmla="*/ 411636 w 12192000"/>
              <a:gd name="connsiteY0" fmla="*/ 1147781 h 1439998"/>
              <a:gd name="connsiteX1" fmla="*/ 263352 w 12192000"/>
              <a:gd name="connsiteY1" fmla="*/ 999497 h 1439998"/>
              <a:gd name="connsiteX2" fmla="*/ 263352 w 12192000"/>
              <a:gd name="connsiteY2" fmla="*/ 406381 h 1439998"/>
              <a:gd name="connsiteX3" fmla="*/ 411636 w 12192000"/>
              <a:gd name="connsiteY3" fmla="*/ 258097 h 1439998"/>
              <a:gd name="connsiteX4" fmla="*/ 8828036 w 12192000"/>
              <a:gd name="connsiteY4" fmla="*/ 258097 h 1439998"/>
              <a:gd name="connsiteX5" fmla="*/ 8976320 w 12192000"/>
              <a:gd name="connsiteY5" fmla="*/ 406381 h 1439998"/>
              <a:gd name="connsiteX6" fmla="*/ 8976320 w 12192000"/>
              <a:gd name="connsiteY6" fmla="*/ 999497 h 1439998"/>
              <a:gd name="connsiteX7" fmla="*/ 8828036 w 12192000"/>
              <a:gd name="connsiteY7" fmla="*/ 1147781 h 1439998"/>
              <a:gd name="connsiteX8" fmla="*/ 9056339 w 12192000"/>
              <a:gd name="connsiteY8" fmla="*/ 1439998 h 1439998"/>
              <a:gd name="connsiteX9" fmla="*/ 10705620 w 12192000"/>
              <a:gd name="connsiteY9" fmla="*/ 1439998 h 1439998"/>
              <a:gd name="connsiteX10" fmla="*/ 10705620 w 12192000"/>
              <a:gd name="connsiteY10" fmla="*/ 1439997 h 1439998"/>
              <a:gd name="connsiteX11" fmla="*/ 12192000 w 12192000"/>
              <a:gd name="connsiteY11" fmla="*/ 1439997 h 1439998"/>
              <a:gd name="connsiteX12" fmla="*/ 12192000 w 12192000"/>
              <a:gd name="connsiteY12" fmla="*/ 0 h 1439998"/>
              <a:gd name="connsiteX13" fmla="*/ 10923301 w 12192000"/>
              <a:gd name="connsiteY13" fmla="*/ 0 h 1439998"/>
              <a:gd name="connsiteX14" fmla="*/ 10413013 w 12192000"/>
              <a:gd name="connsiteY14" fmla="*/ 417637 h 1439998"/>
              <a:gd name="connsiteX15" fmla="*/ 10406682 w 12192000"/>
              <a:gd name="connsiteY15" fmla="*/ 480695 h 1439998"/>
              <a:gd name="connsiteX16" fmla="*/ 10377118 w 12192000"/>
              <a:gd name="connsiteY16" fmla="*/ 545282 h 1439998"/>
              <a:gd name="connsiteX17" fmla="*/ 9857682 w 12192000"/>
              <a:gd name="connsiteY17" fmla="*/ 862506 h 1439998"/>
              <a:gd name="connsiteX18" fmla="*/ 9298046 w 12192000"/>
              <a:gd name="connsiteY18" fmla="*/ 460094 h 1439998"/>
              <a:gd name="connsiteX19" fmla="*/ 9264238 w 12192000"/>
              <a:gd name="connsiteY19" fmla="*/ 341946 h 1439998"/>
              <a:gd name="connsiteX20" fmla="*/ 9260691 w 12192000"/>
              <a:gd name="connsiteY20" fmla="*/ 345121 h 1439998"/>
              <a:gd name="connsiteX21" fmla="*/ 9255413 w 12192000"/>
              <a:gd name="connsiteY21" fmla="*/ 328048 h 1439998"/>
              <a:gd name="connsiteX22" fmla="*/ 8762565 w 12192000"/>
              <a:gd name="connsiteY22" fmla="*/ 0 h 1439998"/>
              <a:gd name="connsiteX23" fmla="*/ 0 w 12192000"/>
              <a:gd name="connsiteY23" fmla="*/ 0 h 1439998"/>
              <a:gd name="connsiteX24" fmla="*/ 0 w 12192000"/>
              <a:gd name="connsiteY24" fmla="*/ 1439997 h 1439998"/>
              <a:gd name="connsiteX25" fmla="*/ 9056339 w 12192000"/>
              <a:gd name="connsiteY25" fmla="*/ 1439997 h 1439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2192000" h="1439998">
                <a:moveTo>
                  <a:pt x="411636" y="1147781"/>
                </a:moveTo>
                <a:cubicBezTo>
                  <a:pt x="329741" y="1147781"/>
                  <a:pt x="263352" y="1081392"/>
                  <a:pt x="263352" y="999497"/>
                </a:cubicBezTo>
                <a:lnTo>
                  <a:pt x="263352" y="406381"/>
                </a:lnTo>
                <a:cubicBezTo>
                  <a:pt x="263352" y="324486"/>
                  <a:pt x="329741" y="258097"/>
                  <a:pt x="411636" y="258097"/>
                </a:cubicBezTo>
                <a:lnTo>
                  <a:pt x="8828036" y="258097"/>
                </a:lnTo>
                <a:cubicBezTo>
                  <a:pt x="8909931" y="258097"/>
                  <a:pt x="8976320" y="324486"/>
                  <a:pt x="8976320" y="406381"/>
                </a:cubicBezTo>
                <a:lnTo>
                  <a:pt x="8976320" y="999497"/>
                </a:lnTo>
                <a:cubicBezTo>
                  <a:pt x="8976320" y="1081392"/>
                  <a:pt x="8909931" y="1147781"/>
                  <a:pt x="8828036" y="1147781"/>
                </a:cubicBezTo>
                <a:close/>
                <a:moveTo>
                  <a:pt x="9056339" y="1439998"/>
                </a:moveTo>
                <a:lnTo>
                  <a:pt x="10705620" y="1439998"/>
                </a:lnTo>
                <a:lnTo>
                  <a:pt x="10705620" y="1439997"/>
                </a:lnTo>
                <a:lnTo>
                  <a:pt x="12192000" y="1439997"/>
                </a:lnTo>
                <a:lnTo>
                  <a:pt x="12192000" y="0"/>
                </a:lnTo>
                <a:lnTo>
                  <a:pt x="10923301" y="0"/>
                </a:lnTo>
                <a:cubicBezTo>
                  <a:pt x="10671590" y="0"/>
                  <a:pt x="10461581" y="179293"/>
                  <a:pt x="10413013" y="417637"/>
                </a:cubicBezTo>
                <a:lnTo>
                  <a:pt x="10406682" y="480695"/>
                </a:lnTo>
                <a:lnTo>
                  <a:pt x="10377118" y="545282"/>
                </a:lnTo>
                <a:cubicBezTo>
                  <a:pt x="10270594" y="735465"/>
                  <a:pt x="10077815" y="862506"/>
                  <a:pt x="9857682" y="862506"/>
                </a:cubicBezTo>
                <a:cubicBezTo>
                  <a:pt x="9606103" y="862506"/>
                  <a:pt x="9390249" y="696576"/>
                  <a:pt x="9298046" y="460094"/>
                </a:cubicBezTo>
                <a:lnTo>
                  <a:pt x="9264238" y="341946"/>
                </a:lnTo>
                <a:lnTo>
                  <a:pt x="9260691" y="345121"/>
                </a:lnTo>
                <a:lnTo>
                  <a:pt x="9255413" y="328048"/>
                </a:lnTo>
                <a:cubicBezTo>
                  <a:pt x="9174214" y="135268"/>
                  <a:pt x="8984120" y="0"/>
                  <a:pt x="8762565" y="0"/>
                </a:cubicBezTo>
                <a:lnTo>
                  <a:pt x="0" y="0"/>
                </a:lnTo>
                <a:lnTo>
                  <a:pt x="0" y="1439997"/>
                </a:lnTo>
                <a:lnTo>
                  <a:pt x="9056339" y="143999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>
            <a:outerShdw blurRad="152400" dist="114300" dir="5400000" algn="t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5A618356-5426-401D-BE60-79CC48B8A6E9}"/>
              </a:ext>
            </a:extLst>
          </p:cNvPr>
          <p:cNvSpPr/>
          <p:nvPr userDrawn="1"/>
        </p:nvSpPr>
        <p:spPr>
          <a:xfrm>
            <a:off x="0" y="6571966"/>
            <a:ext cx="12192000" cy="20428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12261EEF-719B-4DA3-A353-F53684E49AA1}"/>
              </a:ext>
            </a:extLst>
          </p:cNvPr>
          <p:cNvSpPr/>
          <p:nvPr userDrawn="1"/>
        </p:nvSpPr>
        <p:spPr>
          <a:xfrm>
            <a:off x="9408368" y="730458"/>
            <a:ext cx="900000" cy="900000"/>
          </a:xfrm>
          <a:prstGeom prst="ellipse">
            <a:avLst/>
          </a:prstGeom>
          <a:solidFill>
            <a:srgbClr val="000000"/>
          </a:solidFill>
          <a:scene3d>
            <a:camera prst="orthographicFront"/>
            <a:lightRig rig="threePt" dir="t"/>
          </a:scene3d>
          <a:sp3d>
            <a:bevelT w="190500" h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81B4FA2-9180-48A1-B1C8-06182D833F3D}"/>
              </a:ext>
            </a:extLst>
          </p:cNvPr>
          <p:cNvSpPr txBox="1"/>
          <p:nvPr userDrawn="1"/>
        </p:nvSpPr>
        <p:spPr>
          <a:xfrm>
            <a:off x="10218581" y="6536377"/>
            <a:ext cx="20534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IN" dirty="0"/>
              <a:t>              MOB: 94448 98899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07B3BA6-35A6-4508-92E5-AAFEF28CB9AD}"/>
              </a:ext>
            </a:extLst>
          </p:cNvPr>
          <p:cNvSpPr txBox="1"/>
          <p:nvPr userDrawn="1"/>
        </p:nvSpPr>
        <p:spPr>
          <a:xfrm>
            <a:off x="0" y="6545971"/>
            <a:ext cx="20275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/>
            </a:lvl1pPr>
          </a:lstStyle>
          <a:p>
            <a:r>
              <a:rPr lang="en-IN" b="0" dirty="0">
                <a:solidFill>
                  <a:schemeClr val="bg1"/>
                </a:solidFill>
              </a:rPr>
              <a:t>CS T P SHRIDAR</a:t>
            </a:r>
          </a:p>
        </p:txBody>
      </p:sp>
    </p:spTree>
    <p:extLst>
      <p:ext uri="{BB962C8B-B14F-4D97-AF65-F5344CB8AC3E}">
        <p14:creationId xmlns:p14="http://schemas.microsoft.com/office/powerpoint/2010/main" val="800961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90DB3-2A82-4133-9165-AE793393B926}" type="datetimeFigureOut">
              <a:rPr lang="en-IN" smtClean="0"/>
              <a:pPr/>
              <a:t>15-06-2024</a:t>
            </a:fld>
            <a:endParaRPr lang="en-IN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D50BF-C873-43F2-B05D-63155384E1C5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xmlns="" id="{24D84A92-5B7F-4C18-8FFB-C377303D90F8}"/>
              </a:ext>
            </a:extLst>
          </p:cNvPr>
          <p:cNvSpPr/>
          <p:nvPr userDrawn="1"/>
        </p:nvSpPr>
        <p:spPr>
          <a:xfrm flipV="1">
            <a:off x="0" y="-1"/>
            <a:ext cx="12192000" cy="1439998"/>
          </a:xfrm>
          <a:custGeom>
            <a:avLst/>
            <a:gdLst>
              <a:gd name="connsiteX0" fmla="*/ 411636 w 12192000"/>
              <a:gd name="connsiteY0" fmla="*/ 1147781 h 1439998"/>
              <a:gd name="connsiteX1" fmla="*/ 263352 w 12192000"/>
              <a:gd name="connsiteY1" fmla="*/ 999497 h 1439998"/>
              <a:gd name="connsiteX2" fmla="*/ 263352 w 12192000"/>
              <a:gd name="connsiteY2" fmla="*/ 406381 h 1439998"/>
              <a:gd name="connsiteX3" fmla="*/ 411636 w 12192000"/>
              <a:gd name="connsiteY3" fmla="*/ 258097 h 1439998"/>
              <a:gd name="connsiteX4" fmla="*/ 8828036 w 12192000"/>
              <a:gd name="connsiteY4" fmla="*/ 258097 h 1439998"/>
              <a:gd name="connsiteX5" fmla="*/ 8976320 w 12192000"/>
              <a:gd name="connsiteY5" fmla="*/ 406381 h 1439998"/>
              <a:gd name="connsiteX6" fmla="*/ 8976320 w 12192000"/>
              <a:gd name="connsiteY6" fmla="*/ 999497 h 1439998"/>
              <a:gd name="connsiteX7" fmla="*/ 8828036 w 12192000"/>
              <a:gd name="connsiteY7" fmla="*/ 1147781 h 1439998"/>
              <a:gd name="connsiteX8" fmla="*/ 9056339 w 12192000"/>
              <a:gd name="connsiteY8" fmla="*/ 1439998 h 1439998"/>
              <a:gd name="connsiteX9" fmla="*/ 10705620 w 12192000"/>
              <a:gd name="connsiteY9" fmla="*/ 1439998 h 1439998"/>
              <a:gd name="connsiteX10" fmla="*/ 10705620 w 12192000"/>
              <a:gd name="connsiteY10" fmla="*/ 1439997 h 1439998"/>
              <a:gd name="connsiteX11" fmla="*/ 12192000 w 12192000"/>
              <a:gd name="connsiteY11" fmla="*/ 1439997 h 1439998"/>
              <a:gd name="connsiteX12" fmla="*/ 12192000 w 12192000"/>
              <a:gd name="connsiteY12" fmla="*/ 0 h 1439998"/>
              <a:gd name="connsiteX13" fmla="*/ 10923301 w 12192000"/>
              <a:gd name="connsiteY13" fmla="*/ 0 h 1439998"/>
              <a:gd name="connsiteX14" fmla="*/ 10413013 w 12192000"/>
              <a:gd name="connsiteY14" fmla="*/ 417637 h 1439998"/>
              <a:gd name="connsiteX15" fmla="*/ 10406682 w 12192000"/>
              <a:gd name="connsiteY15" fmla="*/ 480695 h 1439998"/>
              <a:gd name="connsiteX16" fmla="*/ 10377118 w 12192000"/>
              <a:gd name="connsiteY16" fmla="*/ 545282 h 1439998"/>
              <a:gd name="connsiteX17" fmla="*/ 9857682 w 12192000"/>
              <a:gd name="connsiteY17" fmla="*/ 862506 h 1439998"/>
              <a:gd name="connsiteX18" fmla="*/ 9298046 w 12192000"/>
              <a:gd name="connsiteY18" fmla="*/ 460094 h 1439998"/>
              <a:gd name="connsiteX19" fmla="*/ 9264238 w 12192000"/>
              <a:gd name="connsiteY19" fmla="*/ 341946 h 1439998"/>
              <a:gd name="connsiteX20" fmla="*/ 9260691 w 12192000"/>
              <a:gd name="connsiteY20" fmla="*/ 345121 h 1439998"/>
              <a:gd name="connsiteX21" fmla="*/ 9255413 w 12192000"/>
              <a:gd name="connsiteY21" fmla="*/ 328048 h 1439998"/>
              <a:gd name="connsiteX22" fmla="*/ 8762565 w 12192000"/>
              <a:gd name="connsiteY22" fmla="*/ 0 h 1439998"/>
              <a:gd name="connsiteX23" fmla="*/ 0 w 12192000"/>
              <a:gd name="connsiteY23" fmla="*/ 0 h 1439998"/>
              <a:gd name="connsiteX24" fmla="*/ 0 w 12192000"/>
              <a:gd name="connsiteY24" fmla="*/ 1439997 h 1439998"/>
              <a:gd name="connsiteX25" fmla="*/ 9056339 w 12192000"/>
              <a:gd name="connsiteY25" fmla="*/ 1439997 h 1439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2192000" h="1439998">
                <a:moveTo>
                  <a:pt x="411636" y="1147781"/>
                </a:moveTo>
                <a:cubicBezTo>
                  <a:pt x="329741" y="1147781"/>
                  <a:pt x="263352" y="1081392"/>
                  <a:pt x="263352" y="999497"/>
                </a:cubicBezTo>
                <a:lnTo>
                  <a:pt x="263352" y="406381"/>
                </a:lnTo>
                <a:cubicBezTo>
                  <a:pt x="263352" y="324486"/>
                  <a:pt x="329741" y="258097"/>
                  <a:pt x="411636" y="258097"/>
                </a:cubicBezTo>
                <a:lnTo>
                  <a:pt x="8828036" y="258097"/>
                </a:lnTo>
                <a:cubicBezTo>
                  <a:pt x="8909931" y="258097"/>
                  <a:pt x="8976320" y="324486"/>
                  <a:pt x="8976320" y="406381"/>
                </a:cubicBezTo>
                <a:lnTo>
                  <a:pt x="8976320" y="999497"/>
                </a:lnTo>
                <a:cubicBezTo>
                  <a:pt x="8976320" y="1081392"/>
                  <a:pt x="8909931" y="1147781"/>
                  <a:pt x="8828036" y="1147781"/>
                </a:cubicBezTo>
                <a:close/>
                <a:moveTo>
                  <a:pt x="9056339" y="1439998"/>
                </a:moveTo>
                <a:lnTo>
                  <a:pt x="10705620" y="1439998"/>
                </a:lnTo>
                <a:lnTo>
                  <a:pt x="10705620" y="1439997"/>
                </a:lnTo>
                <a:lnTo>
                  <a:pt x="12192000" y="1439997"/>
                </a:lnTo>
                <a:lnTo>
                  <a:pt x="12192000" y="0"/>
                </a:lnTo>
                <a:lnTo>
                  <a:pt x="10923301" y="0"/>
                </a:lnTo>
                <a:cubicBezTo>
                  <a:pt x="10671590" y="0"/>
                  <a:pt x="10461581" y="179293"/>
                  <a:pt x="10413013" y="417637"/>
                </a:cubicBezTo>
                <a:lnTo>
                  <a:pt x="10406682" y="480695"/>
                </a:lnTo>
                <a:lnTo>
                  <a:pt x="10377118" y="545282"/>
                </a:lnTo>
                <a:cubicBezTo>
                  <a:pt x="10270594" y="735465"/>
                  <a:pt x="10077815" y="862506"/>
                  <a:pt x="9857682" y="862506"/>
                </a:cubicBezTo>
                <a:cubicBezTo>
                  <a:pt x="9606103" y="862506"/>
                  <a:pt x="9390249" y="696576"/>
                  <a:pt x="9298046" y="460094"/>
                </a:cubicBezTo>
                <a:lnTo>
                  <a:pt x="9264238" y="341946"/>
                </a:lnTo>
                <a:lnTo>
                  <a:pt x="9260691" y="345121"/>
                </a:lnTo>
                <a:lnTo>
                  <a:pt x="9255413" y="328048"/>
                </a:lnTo>
                <a:cubicBezTo>
                  <a:pt x="9174214" y="135268"/>
                  <a:pt x="8984120" y="0"/>
                  <a:pt x="8762565" y="0"/>
                </a:cubicBezTo>
                <a:lnTo>
                  <a:pt x="0" y="0"/>
                </a:lnTo>
                <a:lnTo>
                  <a:pt x="0" y="1439997"/>
                </a:lnTo>
                <a:lnTo>
                  <a:pt x="9056339" y="1439997"/>
                </a:lnTo>
                <a:close/>
              </a:path>
            </a:pathLst>
          </a:custGeom>
          <a:solidFill>
            <a:srgbClr val="FF0066"/>
          </a:solidFill>
          <a:ln>
            <a:noFill/>
          </a:ln>
          <a:effectLst>
            <a:outerShdw blurRad="152400" dist="114300" dir="5400000" algn="t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CFDA54C6-FDEA-4540-A929-4232E5931090}"/>
              </a:ext>
            </a:extLst>
          </p:cNvPr>
          <p:cNvSpPr/>
          <p:nvPr userDrawn="1"/>
        </p:nvSpPr>
        <p:spPr>
          <a:xfrm>
            <a:off x="0" y="6571966"/>
            <a:ext cx="12192000" cy="204281"/>
          </a:xfrm>
          <a:prstGeom prst="rect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709418A6-A86B-452B-B8CF-6DAC2BE609FB}"/>
              </a:ext>
            </a:extLst>
          </p:cNvPr>
          <p:cNvSpPr/>
          <p:nvPr userDrawn="1"/>
        </p:nvSpPr>
        <p:spPr>
          <a:xfrm>
            <a:off x="9408368" y="730458"/>
            <a:ext cx="900000" cy="900000"/>
          </a:xfrm>
          <a:prstGeom prst="ellipse">
            <a:avLst/>
          </a:prstGeom>
          <a:solidFill>
            <a:srgbClr val="FF0066"/>
          </a:solidFill>
          <a:scene3d>
            <a:camera prst="orthographicFront"/>
            <a:lightRig rig="threePt" dir="t"/>
          </a:scene3d>
          <a:sp3d>
            <a:bevelT w="190500" h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DBF9918-27A2-4F42-A057-4804ED123744}"/>
              </a:ext>
            </a:extLst>
          </p:cNvPr>
          <p:cNvSpPr txBox="1"/>
          <p:nvPr userDrawn="1"/>
        </p:nvSpPr>
        <p:spPr>
          <a:xfrm>
            <a:off x="10218581" y="6536377"/>
            <a:ext cx="20534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IN" dirty="0"/>
              <a:t>              MOB: 94448 98899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3C32BE2-6689-4CDB-87DD-0BDEF83FAA37}"/>
              </a:ext>
            </a:extLst>
          </p:cNvPr>
          <p:cNvSpPr txBox="1"/>
          <p:nvPr userDrawn="1"/>
        </p:nvSpPr>
        <p:spPr>
          <a:xfrm>
            <a:off x="0" y="6545971"/>
            <a:ext cx="20275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/>
            </a:lvl1pPr>
          </a:lstStyle>
          <a:p>
            <a:r>
              <a:rPr lang="en-IN" b="0" dirty="0">
                <a:solidFill>
                  <a:schemeClr val="bg1"/>
                </a:solidFill>
              </a:rPr>
              <a:t>CS T P SHRIDAR</a:t>
            </a:r>
          </a:p>
        </p:txBody>
      </p:sp>
    </p:spTree>
    <p:extLst>
      <p:ext uri="{BB962C8B-B14F-4D97-AF65-F5344CB8AC3E}">
        <p14:creationId xmlns:p14="http://schemas.microsoft.com/office/powerpoint/2010/main" val="82036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90DB3-2A82-4133-9165-AE793393B926}" type="datetimeFigureOut">
              <a:rPr lang="en-IN" smtClean="0"/>
              <a:pPr/>
              <a:t>15-06-2024</a:t>
            </a:fld>
            <a:endParaRPr lang="en-IN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D50BF-C873-43F2-B05D-63155384E1C5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90DB3-2A82-4133-9165-AE793393B926}" type="datetimeFigureOut">
              <a:rPr lang="en-IN" smtClean="0"/>
              <a:pPr/>
              <a:t>15-06-2024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0DCD50BF-C873-43F2-B05D-63155384E1C5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90DB3-2A82-4133-9165-AE793393B926}" type="datetimeFigureOut">
              <a:rPr lang="en-IN" smtClean="0"/>
              <a:pPr/>
              <a:t>15-06-2024</a:t>
            </a:fld>
            <a:endParaRPr lang="en-IN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D50BF-C873-43F2-B05D-63155384E1C5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90DB3-2A82-4133-9165-AE793393B926}" type="datetimeFigureOut">
              <a:rPr lang="en-IN" smtClean="0"/>
              <a:pPr/>
              <a:t>15-06-2024</a:t>
            </a:fld>
            <a:endParaRPr lang="en-IN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D50BF-C873-43F2-B05D-63155384E1C5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90DB3-2A82-4133-9165-AE793393B926}" type="datetimeFigureOut">
              <a:rPr lang="en-IN" smtClean="0"/>
              <a:pPr/>
              <a:t>15-06-2024</a:t>
            </a:fld>
            <a:endParaRPr lang="en-IN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D50BF-C873-43F2-B05D-63155384E1C5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90DB3-2A82-4133-9165-AE793393B926}" type="datetimeFigureOut">
              <a:rPr lang="en-IN" smtClean="0"/>
              <a:pPr/>
              <a:t>15-06-2024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D50BF-C873-43F2-B05D-63155384E1C5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7E90DB3-2A82-4133-9165-AE793393B926}" type="datetimeFigureOut">
              <a:rPr lang="en-IN" smtClean="0"/>
              <a:pPr/>
              <a:t>15-06-2024</a:t>
            </a:fld>
            <a:endParaRPr lang="en-IN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DCD50BF-C873-43F2-B05D-63155384E1C5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61" r:id="rId13"/>
    <p:sldLayoutId id="2147483764" r:id="rId14"/>
    <p:sldLayoutId id="2147483699" r:id="rId15"/>
    <p:sldLayoutId id="2147483656" r:id="rId16"/>
    <p:sldLayoutId id="2147483665" r:id="rId17"/>
    <p:sldLayoutId id="2147483660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CED3440-0E4B-4F72-B474-9FF648A52E60}"/>
              </a:ext>
            </a:extLst>
          </p:cNvPr>
          <p:cNvSpPr txBox="1"/>
          <p:nvPr/>
        </p:nvSpPr>
        <p:spPr>
          <a:xfrm>
            <a:off x="1734532" y="1677972"/>
            <a:ext cx="8985682" cy="24633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IN" sz="4800" b="1" dirty="0" smtClean="0">
                <a:ln w="38100">
                  <a:solidFill>
                    <a:srgbClr val="FF0000"/>
                  </a:solidFill>
                </a:ln>
                <a:noFill/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FOREING DIRECT INVESTMENTS-PRACTICAL ASPECTS</a:t>
            </a:r>
            <a:endParaRPr lang="en-IN" sz="4800" b="1" dirty="0">
              <a:ln w="38100">
                <a:solidFill>
                  <a:srgbClr val="FF0000"/>
                </a:solidFill>
              </a:ln>
              <a:noFill/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34532" y="4089337"/>
            <a:ext cx="874807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4000" b="1" dirty="0" smtClean="0">
                <a:solidFill>
                  <a:srgbClr val="FFFF00"/>
                </a:solidFill>
              </a:rPr>
              <a:t>CS </a:t>
            </a:r>
            <a:r>
              <a:rPr lang="en-IN" sz="4000" b="1" dirty="0">
                <a:solidFill>
                  <a:srgbClr val="FFFF00"/>
                </a:solidFill>
              </a:rPr>
              <a:t>T P SHRIDAR</a:t>
            </a:r>
          </a:p>
          <a:p>
            <a:r>
              <a:rPr lang="en-IN" sz="4000" b="1" dirty="0" smtClean="0">
                <a:solidFill>
                  <a:srgbClr val="FFFF00"/>
                </a:solidFill>
              </a:rPr>
              <a:t>Mob</a:t>
            </a:r>
            <a:r>
              <a:rPr lang="en-IN" sz="4000" b="1" dirty="0">
                <a:solidFill>
                  <a:srgbClr val="FFFF00"/>
                </a:solidFill>
              </a:rPr>
              <a:t>: 94448 98899</a:t>
            </a:r>
          </a:p>
          <a:p>
            <a:endParaRPr lang="en-IN" sz="4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051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LOGO\TPS 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91336" y="0"/>
            <a:ext cx="1000664" cy="1000664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344033" y="539063"/>
            <a:ext cx="8691326" cy="48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2400" b="1" dirty="0">
                <a:solidFill>
                  <a:srgbClr val="C0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Declaration of Beneficial Ownership for </a:t>
            </a:r>
            <a:r>
              <a:rPr lang="en-IN" sz="2400" b="1" dirty="0" smtClean="0">
                <a:solidFill>
                  <a:srgbClr val="C0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Shares</a:t>
            </a:r>
            <a:endParaRPr lang="en-IN" sz="2400" b="1" dirty="0">
              <a:solidFill>
                <a:srgbClr val="C00000"/>
              </a:solidFill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1986" y="1652764"/>
            <a:ext cx="10322056" cy="49673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n-IN" sz="2400" dirty="0" smtClean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FEMA does not recognise BENEFICIAL OWNERSHIP of SHARES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IN" sz="2400" dirty="0" smtClean="0"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n-IN" sz="2400" dirty="0" smtClean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Companies Act, 2013 recognises the same U/s. 89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IN" sz="2400" dirty="0" smtClean="0"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n-IN" sz="2400" dirty="0" smtClean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MGT-4, MGT-5 and MGT-6 can be attached to the reporting form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endParaRPr lang="en-IN" sz="2400" dirty="0" smtClean="0"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n-IN" sz="2400" dirty="0" smtClean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May have challenges in paying Dividends/Bonus Issue/rights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IN" sz="2400" dirty="0" smtClean="0"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n-IN" sz="2400" dirty="0" smtClean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Convincing AD Banker may be a challenge while reporting,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endParaRPr lang="en-IN" sz="2400" dirty="0"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00967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D7FF606-2AE1-44CA-8D2E-F907E1FF6939}"/>
              </a:ext>
            </a:extLst>
          </p:cNvPr>
          <p:cNvSpPr txBox="1"/>
          <p:nvPr/>
        </p:nvSpPr>
        <p:spPr>
          <a:xfrm>
            <a:off x="823987" y="522383"/>
            <a:ext cx="8147997" cy="46160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07000"/>
              </a:lnSpc>
              <a:spcAft>
                <a:spcPts val="800"/>
              </a:spcAft>
              <a:defRPr sz="3600" b="1">
                <a:solidFill>
                  <a:srgbClr val="C0000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sz="2400" dirty="0" smtClean="0"/>
              <a:t>Investment from Land </a:t>
            </a:r>
            <a:r>
              <a:rPr lang="en-US" sz="2400" dirty="0"/>
              <a:t>Border Sharing Countries</a:t>
            </a:r>
            <a:endParaRPr lang="en-IN" sz="2400" dirty="0"/>
          </a:p>
        </p:txBody>
      </p:sp>
      <p:sp>
        <p:nvSpPr>
          <p:cNvPr id="3" name="Rectangle 2"/>
          <p:cNvSpPr/>
          <p:nvPr/>
        </p:nvSpPr>
        <p:spPr>
          <a:xfrm>
            <a:off x="413380" y="1684411"/>
            <a:ext cx="1153719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PRESS NOTE 3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Any Investment from Land Boarder Sharing Countries will require prior approval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Even if a Beneficial Owner is from a Land Border Sharing Country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Any Investment prior to April, 2019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(and reported) will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not be affected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Application has to be made through Foreign Investment Facilitation Portal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Press Note 3 Declaration will have to be provided both the Investor &amp; Investee</a:t>
            </a:r>
          </a:p>
          <a:p>
            <a:pPr algn="just">
              <a:lnSpc>
                <a:spcPct val="150000"/>
              </a:lnSpc>
            </a:pPr>
            <a:r>
              <a:rPr lang="en-US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Any subsequent change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 ownership to a person from a land border sharing country will require prior approval of Government</a:t>
            </a:r>
            <a:endParaRPr lang="en-IN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C:\Users\Admin\Desktop\LOGO\TPS Log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91336" y="0"/>
            <a:ext cx="1000664" cy="10006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15533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D7FF606-2AE1-44CA-8D2E-F907E1FF6939}"/>
              </a:ext>
            </a:extLst>
          </p:cNvPr>
          <p:cNvSpPr txBox="1"/>
          <p:nvPr/>
        </p:nvSpPr>
        <p:spPr>
          <a:xfrm>
            <a:off x="823987" y="522383"/>
            <a:ext cx="8147997" cy="48750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07000"/>
              </a:lnSpc>
              <a:spcAft>
                <a:spcPts val="800"/>
              </a:spcAft>
              <a:defRPr sz="3600" b="1">
                <a:solidFill>
                  <a:srgbClr val="C0000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sz="2400" dirty="0" smtClean="0"/>
              <a:t>TRANFER OF SHARES</a:t>
            </a:r>
            <a:endParaRPr lang="en-IN" sz="2400" dirty="0"/>
          </a:p>
        </p:txBody>
      </p:sp>
      <p:pic>
        <p:nvPicPr>
          <p:cNvPr id="4" name="Picture 2" descr="C:\Users\Admin\Desktop\LOGO\TPS Log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91336" y="0"/>
            <a:ext cx="1000664" cy="1000664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3652405" y="1741459"/>
            <a:ext cx="46538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TRANFER OF SHARES</a:t>
            </a:r>
            <a:endParaRPr lang="en-IN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7819" y="2326234"/>
            <a:ext cx="1108144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When to report,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Who will report,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Procedure to be followed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Documents to be provided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Challenges faced </a:t>
            </a:r>
          </a:p>
          <a:p>
            <a:pPr algn="just">
              <a:lnSpc>
                <a:spcPct val="150000"/>
              </a:lnSpc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8645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LOGO\TPS 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91336" y="0"/>
            <a:ext cx="1000664" cy="1000664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936870" y="631332"/>
            <a:ext cx="39709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TRANSFER OF SHARES</a:t>
            </a:r>
            <a:endParaRPr lang="en-IN" sz="2400" b="1" dirty="0">
              <a:solidFill>
                <a:srgbClr val="C00000"/>
              </a:solidFill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0657" y="1491620"/>
            <a:ext cx="1107238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 STUDY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Resident Individual invested in an Indian Company, when in India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Later became an US citizen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Sold his shares in the Indian company to a Non-Resident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Got his money into his bank account in India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70043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LOGO\TPS 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91336" y="0"/>
            <a:ext cx="1000664" cy="1000664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936870" y="631332"/>
            <a:ext cx="39709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TRANSFER OF SHARES</a:t>
            </a:r>
            <a:endParaRPr lang="en-IN" sz="2400" b="1" dirty="0">
              <a:solidFill>
                <a:srgbClr val="C00000"/>
              </a:solidFill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5390" y="1464460"/>
            <a:ext cx="1107238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OPTIONS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OPTION-A 	= 	FC-TRS has to be filed</a:t>
            </a:r>
          </a:p>
          <a:p>
            <a:pPr algn="just">
              <a:lnSpc>
                <a:spcPct val="150000"/>
              </a:lnSpc>
            </a:pP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OPTION-B 	= 	FC-TRS need not be filed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OPTION-C 	= 	Plain Paper reporting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70712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0759"/>
              </p:ext>
            </p:extLst>
          </p:nvPr>
        </p:nvGraphicFramePr>
        <p:xfrm>
          <a:off x="370186" y="1520982"/>
          <a:ext cx="11317838" cy="2715436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689069"/>
                <a:gridCol w="5160475"/>
                <a:gridCol w="5468294"/>
              </a:tblGrid>
              <a:tr h="470656">
                <a:tc>
                  <a:txBody>
                    <a:bodyPr/>
                    <a:lstStyle/>
                    <a:p>
                      <a:pPr algn="ctr"/>
                      <a:r>
                        <a:rPr kumimoji="0" lang="en-IN" sz="24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Sl. </a:t>
                      </a:r>
                      <a:endParaRPr kumimoji="0" lang="en-IN" sz="24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IN" sz="24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FROM</a:t>
                      </a:r>
                      <a:endParaRPr kumimoji="0" lang="en-IN" sz="24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IN" sz="24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</a:t>
                      </a:r>
                      <a:endParaRPr kumimoji="0" lang="en-IN" sz="24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561195">
                <a:tc>
                  <a:txBody>
                    <a:bodyPr/>
                    <a:lstStyle/>
                    <a:p>
                      <a:pPr algn="ctr"/>
                      <a:r>
                        <a:rPr kumimoji="0" lang="en-IN" sz="24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</a:t>
                      </a:r>
                      <a:endParaRPr kumimoji="0" lang="en-IN" sz="24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IN" sz="2400" kern="1200" dirty="0" smtClean="0">
                          <a:solidFill>
                            <a:srgbClr val="0099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RESIDENT </a:t>
                      </a:r>
                      <a:endParaRPr lang="en-IN" sz="2400" kern="1200" dirty="0">
                        <a:solidFill>
                          <a:srgbClr val="0099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en-IN" sz="2400" kern="1200" dirty="0" smtClean="0">
                          <a:solidFill>
                            <a:srgbClr val="0099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RESIDENT</a:t>
                      </a:r>
                      <a:endParaRPr kumimoji="0" lang="en-IN" sz="2400" kern="1200" dirty="0">
                        <a:solidFill>
                          <a:srgbClr val="0099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561195">
                <a:tc>
                  <a:txBody>
                    <a:bodyPr/>
                    <a:lstStyle/>
                    <a:p>
                      <a:pPr algn="ctr"/>
                      <a:r>
                        <a:rPr kumimoji="0" lang="en-IN" sz="24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</a:t>
                      </a:r>
                      <a:endParaRPr kumimoji="0" lang="en-IN" sz="24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en-IN" sz="2400" kern="1200" dirty="0" smtClean="0">
                          <a:solidFill>
                            <a:srgbClr val="0099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NON-RESIDENT (Indian)</a:t>
                      </a:r>
                      <a:endParaRPr kumimoji="0" lang="en-IN" sz="2400" kern="1200" dirty="0">
                        <a:solidFill>
                          <a:srgbClr val="0099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en-IN" sz="2400" kern="1200" dirty="0" smtClean="0">
                          <a:solidFill>
                            <a:srgbClr val="0099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NON-RESIDENT (Indian)</a:t>
                      </a:r>
                      <a:endParaRPr kumimoji="0" lang="en-IN" sz="2400" kern="1200" dirty="0">
                        <a:solidFill>
                          <a:srgbClr val="0099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561195">
                <a:tc>
                  <a:txBody>
                    <a:bodyPr/>
                    <a:lstStyle/>
                    <a:p>
                      <a:pPr algn="ctr"/>
                      <a:r>
                        <a:rPr kumimoji="0" lang="en-IN" sz="24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3.</a:t>
                      </a:r>
                      <a:endParaRPr kumimoji="0" lang="en-IN" sz="24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en-IN" sz="2400" kern="12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RESIDENT </a:t>
                      </a:r>
                      <a:endParaRPr kumimoji="0" lang="en-IN" sz="2400" kern="12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en-IN" sz="2400" kern="12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NON-RESIDENT (Indian)</a:t>
                      </a:r>
                      <a:endParaRPr kumimoji="0" lang="en-IN" sz="2400" kern="12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561195">
                <a:tc>
                  <a:txBody>
                    <a:bodyPr/>
                    <a:lstStyle/>
                    <a:p>
                      <a:pPr algn="ctr"/>
                      <a:r>
                        <a:rPr kumimoji="0" lang="en-IN" sz="24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4.</a:t>
                      </a:r>
                      <a:endParaRPr kumimoji="0" lang="en-IN" sz="24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en-IN" sz="2400" kern="12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NON-RESIDENT (Indian)</a:t>
                      </a:r>
                      <a:endParaRPr kumimoji="0" lang="en-IN" sz="2400" kern="12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en-IN" sz="2400" kern="12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RESIDENT </a:t>
                      </a:r>
                      <a:endParaRPr kumimoji="0" lang="en-IN" sz="2400" kern="12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018351" y="645990"/>
            <a:ext cx="68275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TRANSFER OF SHARES AND REPORTING</a:t>
            </a:r>
            <a:endParaRPr lang="en-IN" sz="2400" b="1" dirty="0">
              <a:solidFill>
                <a:srgbClr val="C00000"/>
              </a:solidFill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07406" y="4307247"/>
            <a:ext cx="1130777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IN" alt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in </a:t>
            </a:r>
            <a:r>
              <a:rPr lang="en-IN" alt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Repatriability</a:t>
            </a:r>
            <a:r>
              <a:rPr lang="en-IN" alt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alt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Status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IN" alt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alt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Whether </a:t>
            </a:r>
            <a:r>
              <a:rPr lang="en-IN" alt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Foreign Exchange </a:t>
            </a:r>
            <a:r>
              <a:rPr lang="en-IN" alt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Involved – at Present or in Future</a:t>
            </a:r>
            <a:endParaRPr lang="en-IN" alt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IN" alt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</a:t>
            </a:r>
            <a:r>
              <a:rPr lang="en-IN" alt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Shareholding Pattern</a:t>
            </a:r>
          </a:p>
        </p:txBody>
      </p:sp>
      <p:pic>
        <p:nvPicPr>
          <p:cNvPr id="5" name="Picture 2" descr="C:\Users\Admin\Desktop\LOGO\TPS 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91336" y="0"/>
            <a:ext cx="1000664" cy="10006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413678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9545" y="709364"/>
            <a:ext cx="68275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TRANSFER OF SHARES AND REPORTING</a:t>
            </a:r>
            <a:endParaRPr lang="en-IN" sz="2400" b="1" dirty="0">
              <a:solidFill>
                <a:srgbClr val="C00000"/>
              </a:solidFill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0246" y="1862333"/>
            <a:ext cx="1093658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Valuation </a:t>
            </a:r>
            <a:r>
              <a:rPr lang="en-I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Report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Proof for transfer of Shares </a:t>
            </a:r>
            <a:endParaRPr lang="en-IN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Buyer’s </a:t>
            </a:r>
            <a:r>
              <a:rPr lang="en-I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Consent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Seller’s </a:t>
            </a:r>
            <a:r>
              <a:rPr lang="en-I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Consent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I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FIRC/ KYC – Depending on Inward or Out ward Transfer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Pre &amp; Post Share Holdings of Investee Company </a:t>
            </a:r>
            <a:endParaRPr lang="en-IN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Press Note 3 Declaration </a:t>
            </a:r>
            <a:endParaRPr lang="en-IN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I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FEMA Declaration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C:\Users\Admin\Desktop\LOGO\TPS 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91336" y="0"/>
            <a:ext cx="1000664" cy="10006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834167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9545" y="709364"/>
            <a:ext cx="56044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OVERSEAS DIRECT INVESTMENT</a:t>
            </a:r>
            <a:endParaRPr lang="en-IN" sz="2400" b="1" dirty="0">
              <a:solidFill>
                <a:srgbClr val="C00000"/>
              </a:solidFill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0246" y="1862333"/>
            <a:ext cx="1093658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IN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FLOW OF EQUITY &amp; DEBT OUTSIDE INDIA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I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Investor in India – Indian Entity (IE)</a:t>
            </a:r>
          </a:p>
          <a:p>
            <a:pPr algn="just">
              <a:lnSpc>
                <a:spcPct val="150000"/>
              </a:lnSpc>
            </a:pP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I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Companies</a:t>
            </a:r>
          </a:p>
          <a:p>
            <a:pPr algn="just">
              <a:lnSpc>
                <a:spcPct val="150000"/>
              </a:lnSpc>
            </a:pPr>
            <a:r>
              <a:rPr lang="en-I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Bodies Corporate  (</a:t>
            </a:r>
            <a:r>
              <a:rPr lang="en-IN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Eg</a:t>
            </a:r>
            <a:r>
              <a:rPr lang="en-I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 Trust, Society  </a:t>
            </a:r>
            <a:r>
              <a:rPr lang="en-IN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r>
              <a:rPr lang="en-I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just">
              <a:lnSpc>
                <a:spcPct val="150000"/>
              </a:lnSpc>
            </a:pP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I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Limited Liability Partnership  </a:t>
            </a:r>
          </a:p>
          <a:p>
            <a:pPr algn="just">
              <a:lnSpc>
                <a:spcPct val="150000"/>
              </a:lnSpc>
            </a:pP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I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Registered Partnership Firms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C:\Users\Admin\Desktop\LOGO\TPS 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91336" y="0"/>
            <a:ext cx="1000664" cy="10006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922484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9545" y="709364"/>
            <a:ext cx="56044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OVERSEAS DIRECT INVESTMENT</a:t>
            </a:r>
            <a:endParaRPr lang="en-IN" sz="2400" b="1" dirty="0">
              <a:solidFill>
                <a:srgbClr val="C00000"/>
              </a:solidFill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0246" y="1862333"/>
            <a:ext cx="1093658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IN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INVESTMENT SECTORS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I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ODI is Permitted in entities engaged in Sectors </a:t>
            </a:r>
          </a:p>
          <a:p>
            <a:pPr algn="just">
              <a:lnSpc>
                <a:spcPct val="150000"/>
              </a:lnSpc>
            </a:pP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I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that are permitted both India </a:t>
            </a:r>
          </a:p>
          <a:p>
            <a:pPr algn="just">
              <a:lnSpc>
                <a:spcPct val="150000"/>
              </a:lnSpc>
            </a:pP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I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and </a:t>
            </a:r>
          </a:p>
          <a:p>
            <a:pPr algn="just">
              <a:lnSpc>
                <a:spcPct val="150000"/>
              </a:lnSpc>
            </a:pP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I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 the host country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C:\Users\Admin\Desktop\LOGO\TPS 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91336" y="0"/>
            <a:ext cx="1000664" cy="10006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3419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9545" y="709364"/>
            <a:ext cx="56044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OVERSEAS DIRECT INVESTMENT</a:t>
            </a:r>
            <a:endParaRPr lang="en-IN" sz="2400" b="1" dirty="0">
              <a:solidFill>
                <a:srgbClr val="C00000"/>
              </a:solidFill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0246" y="1862333"/>
            <a:ext cx="1093658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IN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PROHIBITED SECTORS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I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Real Estate Activities,</a:t>
            </a:r>
          </a:p>
          <a:p>
            <a:pPr algn="just">
              <a:lnSpc>
                <a:spcPct val="150000"/>
              </a:lnSpc>
            </a:pPr>
            <a:endParaRPr lang="en-IN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I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Gambling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n-IN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I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Dealing in Financial Products linked to INR – with prior approval from RBI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n-IN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C:\Users\Admin\Desktop\LOGO\TPS 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91336" y="0"/>
            <a:ext cx="1000664" cy="10006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100116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86818EF-573F-485A-8C9C-D74939252089}"/>
              </a:ext>
            </a:extLst>
          </p:cNvPr>
          <p:cNvSpPr txBox="1"/>
          <p:nvPr/>
        </p:nvSpPr>
        <p:spPr>
          <a:xfrm>
            <a:off x="407406" y="1955549"/>
            <a:ext cx="11171975" cy="426443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defRPr sz="24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indent="0" algn="ctr">
              <a:buNone/>
            </a:pPr>
            <a:r>
              <a:rPr lang="en-IN" b="1" dirty="0">
                <a:solidFill>
                  <a:srgbClr val="C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The following ACT , RULES , REGULATIONS and POLICIES will have to be understood</a:t>
            </a:r>
            <a:r>
              <a:rPr lang="en-IN" b="1" dirty="0"/>
              <a:t>:</a:t>
            </a:r>
          </a:p>
          <a:p>
            <a:r>
              <a:rPr lang="en-IN" dirty="0"/>
              <a:t>FEMA, 1999</a:t>
            </a:r>
          </a:p>
          <a:p>
            <a:r>
              <a:rPr lang="en-IN" dirty="0"/>
              <a:t>FEM (Non-debt Instruments) Rules, 2019 (</a:t>
            </a:r>
            <a:r>
              <a:rPr lang="en-IN" i="1" dirty="0"/>
              <a:t>with effect from 17</a:t>
            </a:r>
            <a:r>
              <a:rPr lang="en-IN" i="1" baseline="30000" dirty="0"/>
              <a:t>th</a:t>
            </a:r>
            <a:r>
              <a:rPr lang="en-IN" i="1" dirty="0"/>
              <a:t> Oct, 2019</a:t>
            </a:r>
            <a:r>
              <a:rPr lang="en-IN" dirty="0"/>
              <a:t>)</a:t>
            </a:r>
          </a:p>
          <a:p>
            <a:r>
              <a:rPr lang="en-IN" dirty="0"/>
              <a:t>FEM (Mode of Payment and Reporting of Non-Debt Instruments) Regulations, 2019  (</a:t>
            </a:r>
            <a:r>
              <a:rPr lang="en-IN" i="1" dirty="0"/>
              <a:t>with effect from 17</a:t>
            </a:r>
            <a:r>
              <a:rPr lang="en-IN" i="1" baseline="30000" dirty="0"/>
              <a:t>th</a:t>
            </a:r>
            <a:r>
              <a:rPr lang="en-IN" i="1" dirty="0"/>
              <a:t> Oct, 2019</a:t>
            </a:r>
            <a:r>
              <a:rPr lang="en-IN" dirty="0"/>
              <a:t>)</a:t>
            </a:r>
          </a:p>
          <a:p>
            <a:r>
              <a:rPr lang="en-IN" dirty="0"/>
              <a:t>Consolidated FDI Policy = 2020 (</a:t>
            </a:r>
            <a:r>
              <a:rPr lang="en-IN" i="1" dirty="0"/>
              <a:t>with effect from 15</a:t>
            </a:r>
            <a:r>
              <a:rPr lang="en-IN" i="1" baseline="30000" dirty="0"/>
              <a:t>th</a:t>
            </a:r>
            <a:r>
              <a:rPr lang="en-IN" i="1" dirty="0"/>
              <a:t> Oct, 2020</a:t>
            </a:r>
            <a:r>
              <a:rPr lang="en-IN" dirty="0"/>
              <a:t>)</a:t>
            </a:r>
          </a:p>
          <a:p>
            <a:r>
              <a:rPr lang="en-IN" dirty="0"/>
              <a:t>Master Directions-Foreign Investment in India (updated </a:t>
            </a:r>
            <a:r>
              <a:rPr lang="en-IN" dirty="0" err="1"/>
              <a:t>upto</a:t>
            </a:r>
            <a:r>
              <a:rPr lang="en-IN" dirty="0"/>
              <a:t> 17</a:t>
            </a:r>
            <a:r>
              <a:rPr lang="en-IN" baseline="30000" dirty="0"/>
              <a:t>th</a:t>
            </a:r>
            <a:r>
              <a:rPr lang="en-IN" dirty="0"/>
              <a:t> Mar, 2022).</a:t>
            </a:r>
          </a:p>
          <a:p>
            <a:pPr marL="0" indent="0">
              <a:buNone/>
            </a:pPr>
            <a:r>
              <a:rPr lang="en-IN" dirty="0"/>
              <a:t> 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845E078-EFD1-4AF5-AF23-4B5FEB1F5AF8}"/>
              </a:ext>
            </a:extLst>
          </p:cNvPr>
          <p:cNvSpPr txBox="1"/>
          <p:nvPr/>
        </p:nvSpPr>
        <p:spPr>
          <a:xfrm>
            <a:off x="824425" y="471967"/>
            <a:ext cx="7030413" cy="5873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07000"/>
              </a:lnSpc>
              <a:spcAft>
                <a:spcPts val="800"/>
              </a:spcAft>
              <a:defRPr sz="3600" b="1">
                <a:solidFill>
                  <a:srgbClr val="C0000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IN" dirty="0"/>
              <a:t>Applicable Provisions</a:t>
            </a:r>
          </a:p>
        </p:txBody>
      </p:sp>
      <p:pic>
        <p:nvPicPr>
          <p:cNvPr id="6" name="Picture 2" descr="C:\Users\Admin\Desktop\LOGO\TPS 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91336" y="6462"/>
            <a:ext cx="1000664" cy="10006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2547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9545" y="709364"/>
            <a:ext cx="56044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OVERSEAS DIRECT INVESTMENT</a:t>
            </a:r>
            <a:endParaRPr lang="en-IN" sz="2400" b="1" dirty="0">
              <a:solidFill>
                <a:srgbClr val="C00000"/>
              </a:solidFill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0246" y="1862333"/>
            <a:ext cx="1093658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IN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 OF EQUITY INVESTMENT through ODI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I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Subscription to MOA &amp; AOA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n-IN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I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Private Placement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n-IN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I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Rights Issue subscription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n-IN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I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Swap of Securities</a:t>
            </a:r>
          </a:p>
          <a:p>
            <a:pPr algn="just">
              <a:lnSpc>
                <a:spcPct val="150000"/>
              </a:lnSpc>
            </a:pPr>
            <a:endParaRPr lang="en-IN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C:\Users\Admin\Desktop\LOGO\TPS 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91336" y="0"/>
            <a:ext cx="1000664" cy="10006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225751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9545" y="709364"/>
            <a:ext cx="56044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OVERSEAS DIRECT INVESTMENT</a:t>
            </a:r>
            <a:endParaRPr lang="en-IN" sz="2400" b="1" dirty="0">
              <a:solidFill>
                <a:srgbClr val="C00000"/>
              </a:solidFill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0246" y="1862333"/>
            <a:ext cx="1093658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IN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OBJECTION CERTIFICATS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I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NOC from respective lenders,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I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Investigating Agencies like ED, CBI, SFIO)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I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Application to be made to Investigating agencies for NOC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I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If no objection is not received within 60 days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I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It is deemed consent and can proceed with the transaction</a:t>
            </a: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C:\Users\Admin\Desktop\LOGO\TPS 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91336" y="0"/>
            <a:ext cx="1000664" cy="10006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544247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9545" y="709364"/>
            <a:ext cx="56044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OVERSEAS DIRECT INVESTMENT</a:t>
            </a:r>
            <a:endParaRPr lang="en-IN" sz="2400" b="1" dirty="0">
              <a:solidFill>
                <a:srgbClr val="C00000"/>
              </a:solidFill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0246" y="1862333"/>
            <a:ext cx="1093658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IN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DISINVESTMENT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I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Transfer of Investment is permitted,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I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Indian Entity / Resident Individual to remain invested for minimum one year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I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All dues /receivables from the overseas entity to be received before dis-investing</a:t>
            </a: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n-IN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Valuation norms to be complied </a:t>
            </a:r>
            <a:r>
              <a:rPr lang="en-I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with for transfer </a:t>
            </a:r>
            <a:endParaRPr lang="en-IN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C:\Users\Admin\Desktop\LOGO\TPS 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91336" y="0"/>
            <a:ext cx="1000664" cy="10006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110066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9545" y="709364"/>
            <a:ext cx="56044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OVERSEAS DIRECT INVESTMENT</a:t>
            </a:r>
            <a:endParaRPr lang="en-IN" sz="2400" b="1" dirty="0">
              <a:solidFill>
                <a:srgbClr val="C00000"/>
              </a:solidFill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0246" y="1862333"/>
            <a:ext cx="1093658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IN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DOWN SUBSIDIARIES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I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IE makes ODI in OPERATING foreign entity -		</a:t>
            </a:r>
            <a:r>
              <a:rPr lang="en-IN" sz="2400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PERMITTED.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I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FE setting up FIRST LEVEL-SDS in India			</a:t>
            </a:r>
            <a:r>
              <a:rPr lang="en-IN" sz="2400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PERMITTED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I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FE setting </a:t>
            </a: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up </a:t>
            </a:r>
            <a:r>
              <a:rPr lang="en-I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SECOND LEVEL SDS through 1</a:t>
            </a:r>
            <a:r>
              <a:rPr lang="en-IN" sz="2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I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Level 	</a:t>
            </a:r>
            <a:r>
              <a:rPr lang="en-IN" sz="2400" dirty="0" smtClean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PERMITTED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FE setting up </a:t>
            </a:r>
            <a:r>
              <a:rPr lang="en-I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THRID LEVEL </a:t>
            </a: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SDS through </a:t>
            </a:r>
            <a:r>
              <a:rPr lang="en-I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IN" sz="2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I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Level </a:t>
            </a: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IN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PERMITTED</a:t>
            </a:r>
            <a:endParaRPr lang="en-IN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n-US" sz="2400" dirty="0">
              <a:solidFill>
                <a:srgbClr val="00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C:\Users\Admin\Desktop\LOGO\TPS 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91336" y="0"/>
            <a:ext cx="1000664" cy="10006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580596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9545" y="709364"/>
            <a:ext cx="56044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OVERSEAS DIRECT INVESTMENT</a:t>
            </a:r>
            <a:endParaRPr lang="en-IN" sz="2400" b="1" dirty="0">
              <a:solidFill>
                <a:srgbClr val="C00000"/>
              </a:solidFill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0246" y="1862333"/>
            <a:ext cx="1093658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IN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REPORTING REQUIREMENTS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I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Indian Entity to file Form FC (Five Sections)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I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Evidence of Investment to be provided within six months of investment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I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Filing of Form APR for each financial year before 31</a:t>
            </a:r>
            <a:r>
              <a:rPr lang="en-IN" sz="2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I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December, </a:t>
            </a:r>
          </a:p>
          <a:p>
            <a:pPr algn="just">
              <a:lnSpc>
                <a:spcPct val="150000"/>
              </a:lnSpc>
            </a:pPr>
            <a:endParaRPr lang="en-IN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n-US" sz="2400" dirty="0">
              <a:solidFill>
                <a:srgbClr val="00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C:\Users\Admin\Desktop\LOGO\TPS 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91336" y="0"/>
            <a:ext cx="1000664" cy="10006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389976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99CA2165-DF2F-428E-B158-C0B66E2B20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94" y="1865086"/>
            <a:ext cx="3838173" cy="383817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342900">
              <a:schemeClr val="accent4">
                <a:lumMod val="60000"/>
                <a:lumOff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0255299"/>
              </p:ext>
            </p:extLst>
          </p:nvPr>
        </p:nvGraphicFramePr>
        <p:xfrm>
          <a:off x="4657459" y="1700614"/>
          <a:ext cx="7220314" cy="44143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22031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700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en-US" sz="4400" b="1" kern="1200" dirty="0">
                          <a:solidFill>
                            <a:srgbClr val="FF0000"/>
                          </a:solidFill>
                          <a:latin typeface="Bookman Old Style" panose="02050604050505020204" pitchFamily="18" charset="0"/>
                          <a:ea typeface="Calibri"/>
                          <a:cs typeface="Arial" pitchFamily="34" charset="0"/>
                        </a:rPr>
                        <a:t>T P SHRIDAR </a:t>
                      </a:r>
                      <a:endParaRPr kumimoji="0" lang="en-IN" sz="4400" b="1" kern="1200" dirty="0">
                        <a:solidFill>
                          <a:srgbClr val="FF0000"/>
                        </a:solidFill>
                        <a:latin typeface="Bookman Old Style" panose="02050604050505020204" pitchFamily="18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3096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en-US" sz="4400" b="1" kern="1200" dirty="0">
                          <a:solidFill>
                            <a:srgbClr val="FF0000"/>
                          </a:solidFill>
                          <a:latin typeface="Bookman Old Style" panose="02050604050505020204" pitchFamily="18" charset="0"/>
                          <a:ea typeface="Calibri"/>
                          <a:cs typeface="Arial" pitchFamily="34" charset="0"/>
                        </a:rPr>
                        <a:t>Company Secretary </a:t>
                      </a:r>
                      <a:endParaRPr kumimoji="0" lang="en-IN" sz="4400" b="1" kern="1200" dirty="0">
                        <a:solidFill>
                          <a:srgbClr val="FF0000"/>
                        </a:solidFill>
                        <a:latin typeface="Bookman Old Style" panose="02050604050505020204" pitchFamily="18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4644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en-US" sz="4400" b="1" kern="1200" dirty="0">
                          <a:solidFill>
                            <a:srgbClr val="FF0000"/>
                          </a:solidFill>
                          <a:latin typeface="Bookman Old Style" panose="02050604050505020204" pitchFamily="18" charset="0"/>
                          <a:ea typeface="Calibri"/>
                          <a:cs typeface="Arial" pitchFamily="34" charset="0"/>
                        </a:rPr>
                        <a:t>Mail: </a:t>
                      </a:r>
                      <a:r>
                        <a:rPr kumimoji="0" lang="en-US" sz="4400" b="1" kern="1200" dirty="0" smtClean="0">
                          <a:solidFill>
                            <a:srgbClr val="FF0000"/>
                          </a:solidFill>
                          <a:latin typeface="Bookman Old Style" panose="02050604050505020204" pitchFamily="18" charset="0"/>
                          <a:ea typeface="Calibri"/>
                          <a:cs typeface="Arial" pitchFamily="34" charset="0"/>
                        </a:rPr>
                        <a:t>tps@tpspcs.com</a:t>
                      </a:r>
                      <a:endParaRPr kumimoji="0" lang="en-IN" sz="4400" b="1" kern="1200" dirty="0">
                        <a:solidFill>
                          <a:srgbClr val="FF0000"/>
                        </a:solidFill>
                        <a:latin typeface="Bookman Old Style" panose="02050604050505020204" pitchFamily="18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1603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en-US" sz="4400" b="1" kern="1200" dirty="0" err="1">
                          <a:solidFill>
                            <a:srgbClr val="FF0000"/>
                          </a:solidFill>
                          <a:latin typeface="Bookman Old Style" panose="02050604050505020204" pitchFamily="18" charset="0"/>
                          <a:ea typeface="Calibri"/>
                          <a:cs typeface="Arial" pitchFamily="34" charset="0"/>
                        </a:rPr>
                        <a:t>Ph</a:t>
                      </a:r>
                      <a:r>
                        <a:rPr kumimoji="0" lang="en-US" sz="4400" b="1" kern="1200" dirty="0">
                          <a:solidFill>
                            <a:srgbClr val="FF0000"/>
                          </a:solidFill>
                          <a:latin typeface="Bookman Old Style" panose="02050604050505020204" pitchFamily="18" charset="0"/>
                          <a:ea typeface="Calibri"/>
                          <a:cs typeface="Arial" pitchFamily="34" charset="0"/>
                        </a:rPr>
                        <a:t>: 94448 98899</a:t>
                      </a:r>
                      <a:r>
                        <a:rPr kumimoji="0" lang="en-US" sz="3200" b="1" kern="1200" dirty="0">
                          <a:solidFill>
                            <a:srgbClr val="FF0000"/>
                          </a:solidFill>
                          <a:latin typeface="Bookman Old Style" panose="02050604050505020204" pitchFamily="18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kumimoji="0" lang="en-IN" sz="3200" b="1" kern="1200" dirty="0">
                        <a:solidFill>
                          <a:srgbClr val="FF0000"/>
                        </a:solidFill>
                        <a:latin typeface="Bookman Old Style" panose="02050604050505020204" pitchFamily="18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4887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kumimoji="0" lang="en-US" sz="2000" b="1" kern="1200" dirty="0">
                        <a:solidFill>
                          <a:srgbClr val="009900"/>
                        </a:solidFill>
                        <a:latin typeface="Bookman Old Style" panose="02050604050505020204" pitchFamily="18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800" b="1" kern="1200" dirty="0">
                          <a:solidFill>
                            <a:srgbClr val="009900"/>
                          </a:solidFill>
                          <a:latin typeface="Bookman Old Style" panose="02050604050505020204" pitchFamily="18" charset="0"/>
                          <a:ea typeface="Calibri"/>
                          <a:cs typeface="Arial" pitchFamily="34" charset="0"/>
                        </a:rPr>
                        <a:t>Please join the FEMA knowledge</a:t>
                      </a:r>
                      <a:r>
                        <a:rPr kumimoji="0" lang="en-US" sz="1800" b="1" kern="1200" baseline="0" dirty="0">
                          <a:solidFill>
                            <a:srgbClr val="009900"/>
                          </a:solidFill>
                          <a:latin typeface="Bookman Old Style" panose="02050604050505020204" pitchFamily="18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kumimoji="0" lang="en-US" sz="1800" b="1" kern="1200" dirty="0">
                          <a:solidFill>
                            <a:srgbClr val="009900"/>
                          </a:solidFill>
                          <a:latin typeface="Bookman Old Style" panose="02050604050505020204" pitchFamily="18" charset="0"/>
                          <a:ea typeface="Calibri"/>
                          <a:cs typeface="Arial" pitchFamily="34" charset="0"/>
                        </a:rPr>
                        <a:t>Group in TELEGRAM</a:t>
                      </a:r>
                      <a:endParaRPr kumimoji="0" lang="en-IN" sz="1800" b="1" kern="1200" dirty="0">
                        <a:solidFill>
                          <a:srgbClr val="009900"/>
                        </a:solidFill>
                        <a:latin typeface="Bookman Old Style" panose="02050604050505020204" pitchFamily="18" charset="0"/>
                        <a:ea typeface="Calibri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4C25158B-655A-45F8-8929-E3F0E431D17A}"/>
              </a:ext>
            </a:extLst>
          </p:cNvPr>
          <p:cNvSpPr/>
          <p:nvPr/>
        </p:nvSpPr>
        <p:spPr>
          <a:xfrm>
            <a:off x="817974" y="512512"/>
            <a:ext cx="4568879" cy="533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3600" b="1" dirty="0">
                <a:solidFill>
                  <a:srgbClr val="C00000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Acknowledgement</a:t>
            </a:r>
          </a:p>
        </p:txBody>
      </p:sp>
    </p:spTree>
    <p:extLst>
      <p:ext uri="{BB962C8B-B14F-4D97-AF65-F5344CB8AC3E}">
        <p14:creationId xmlns:p14="http://schemas.microsoft.com/office/powerpoint/2010/main" val="1330089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LOGO\TPS 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91336" y="0"/>
            <a:ext cx="1000664" cy="1000664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803722" y="395153"/>
            <a:ext cx="5498739" cy="6461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3600" b="1" dirty="0">
                <a:solidFill>
                  <a:srgbClr val="C0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THUMB RULE</a:t>
            </a:r>
          </a:p>
        </p:txBody>
      </p:sp>
      <p:sp>
        <p:nvSpPr>
          <p:cNvPr id="4" name="Rectangle 3"/>
          <p:cNvSpPr/>
          <p:nvPr/>
        </p:nvSpPr>
        <p:spPr>
          <a:xfrm>
            <a:off x="803722" y="1886314"/>
            <a:ext cx="10103667" cy="2478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IN" sz="24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UNDER FEMA, 1999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IN" sz="240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IN" sz="240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What </a:t>
            </a:r>
            <a:r>
              <a:rPr lang="en-IN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CANNOT be done </a:t>
            </a:r>
            <a:r>
              <a:rPr lang="en-IN" sz="24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DIRECTLY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IN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IN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CANNOT be done </a:t>
            </a:r>
            <a:r>
              <a:rPr lang="en-IN" sz="2400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INDIRECTLY</a:t>
            </a:r>
            <a:endParaRPr lang="en-IN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83343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86818EF-573F-485A-8C9C-D74939252089}"/>
              </a:ext>
            </a:extLst>
          </p:cNvPr>
          <p:cNvSpPr txBox="1"/>
          <p:nvPr/>
        </p:nvSpPr>
        <p:spPr>
          <a:xfrm>
            <a:off x="407406" y="1955549"/>
            <a:ext cx="11508074" cy="476220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defRPr sz="24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indent="0">
              <a:buNone/>
            </a:pPr>
            <a:r>
              <a:rPr lang="en-IN" dirty="0"/>
              <a:t>Non- Debt Instruments Rules replaced TISPRO Regulations and ATIP Regulations with effect from 17</a:t>
            </a:r>
            <a:r>
              <a:rPr lang="en-IN" baseline="30000" dirty="0"/>
              <a:t>th</a:t>
            </a:r>
            <a:r>
              <a:rPr lang="en-IN" dirty="0"/>
              <a:t> October, 2019 – Issued by Ministry of Economic Affairs</a:t>
            </a:r>
          </a:p>
          <a:p>
            <a:pPr marL="0" indent="0">
              <a:buNone/>
            </a:pPr>
            <a:r>
              <a:rPr lang="en-IN" dirty="0" smtClean="0"/>
              <a:t>Introduction in October, 2019  </a:t>
            </a:r>
          </a:p>
          <a:p>
            <a:pPr marL="0" indent="0">
              <a:buNone/>
            </a:pPr>
            <a:r>
              <a:rPr lang="en-IN" b="1" dirty="0" smtClean="0">
                <a:solidFill>
                  <a:srgbClr val="FF0000"/>
                </a:solidFill>
              </a:rPr>
              <a:t>April</a:t>
            </a:r>
            <a:r>
              <a:rPr lang="en-IN" b="1" dirty="0">
                <a:solidFill>
                  <a:srgbClr val="FF0000"/>
                </a:solidFill>
              </a:rPr>
              <a:t>, </a:t>
            </a:r>
            <a:r>
              <a:rPr lang="en-IN" b="1" dirty="0" smtClean="0">
                <a:solidFill>
                  <a:srgbClr val="FF0000"/>
                </a:solidFill>
              </a:rPr>
              <a:t>2020 – LAND BOARDER </a:t>
            </a:r>
          </a:p>
          <a:p>
            <a:pPr marL="0" indent="0">
              <a:buNone/>
            </a:pPr>
            <a:r>
              <a:rPr lang="en-IN" b="1" dirty="0" smtClean="0">
                <a:solidFill>
                  <a:srgbClr val="FF0000"/>
                </a:solidFill>
              </a:rPr>
              <a:t>April, 2020 – RIGHTS ISSUES </a:t>
            </a:r>
          </a:p>
          <a:p>
            <a:pPr marL="0" indent="0">
              <a:buNone/>
            </a:pPr>
            <a:r>
              <a:rPr lang="en-IN" dirty="0" smtClean="0"/>
              <a:t>The Rules are amended form time to time </a:t>
            </a:r>
            <a:endParaRPr lang="en-IN" dirty="0"/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r>
              <a:rPr lang="en-IN" dirty="0"/>
              <a:t>All </a:t>
            </a:r>
            <a:r>
              <a:rPr lang="en-IN" dirty="0" smtClean="0"/>
              <a:t>amendments  are being consolidated </a:t>
            </a:r>
            <a:r>
              <a:rPr lang="en-IN" dirty="0"/>
              <a:t>and notified as Master Direction on Foreign Investment issued by Reserve Bank of India </a:t>
            </a:r>
          </a:p>
          <a:p>
            <a:pPr marL="0" indent="0">
              <a:buNone/>
            </a:pPr>
            <a:endParaRPr lang="en-IN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A87B48C-EB18-495E-8F57-00D6A4A951B0}"/>
              </a:ext>
            </a:extLst>
          </p:cNvPr>
          <p:cNvSpPr txBox="1"/>
          <p:nvPr/>
        </p:nvSpPr>
        <p:spPr>
          <a:xfrm>
            <a:off x="482356" y="464850"/>
            <a:ext cx="9000545" cy="61927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07000"/>
              </a:lnSpc>
              <a:spcAft>
                <a:spcPts val="800"/>
              </a:spcAft>
              <a:defRPr sz="4000" b="1">
                <a:solidFill>
                  <a:srgbClr val="C0000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IN" sz="3200" dirty="0"/>
              <a:t>NON DEBT INSTRUMENTS RULES (NDI)</a:t>
            </a:r>
          </a:p>
        </p:txBody>
      </p:sp>
      <p:pic>
        <p:nvPicPr>
          <p:cNvPr id="5" name="Picture 2" descr="C:\Users\Admin\Desktop\LOGO\TPS 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91336" y="0"/>
            <a:ext cx="1000664" cy="10006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81059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56EFBCD-459B-4699-87C4-12A7CB4DFD1B}"/>
              </a:ext>
            </a:extLst>
          </p:cNvPr>
          <p:cNvSpPr txBox="1"/>
          <p:nvPr/>
        </p:nvSpPr>
        <p:spPr>
          <a:xfrm>
            <a:off x="321151" y="1517715"/>
            <a:ext cx="11688597" cy="50716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IN" sz="24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Foreign Direct Investment – Inbound Investment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IN" sz="23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Lottery Business including Govt./ Private &amp; online lotteries, 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IN" sz="23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Gambling &amp; Betting including Casino, 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IN" sz="23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Chit Fund / Nidhi Companies, 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IN" sz="23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Trading in Transferable Development Rights, 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IN" sz="23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Real-estate or Construction of Farmhouses,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IN" sz="23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Manufacture of Cigars/Cheroots/ Cigarettes,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IN" sz="23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Sectors not open for private Sectors -  (</a:t>
            </a:r>
            <a:r>
              <a:rPr lang="en-IN" sz="23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Railway / Atomic Energy),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3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Foreign technology collaboration in any form including licensing for franchise, trademark, brand name, management contract is also prohibited for lottery business and gambling and betting activities.</a:t>
            </a:r>
            <a:endParaRPr lang="en-IN" sz="23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60A8894-933C-4D48-9AE3-54FA0CFE54DC}"/>
              </a:ext>
            </a:extLst>
          </p:cNvPr>
          <p:cNvSpPr txBox="1"/>
          <p:nvPr/>
        </p:nvSpPr>
        <p:spPr>
          <a:xfrm>
            <a:off x="845722" y="519414"/>
            <a:ext cx="5254175" cy="5339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07000"/>
              </a:lnSpc>
              <a:spcAft>
                <a:spcPts val="800"/>
              </a:spcAft>
              <a:defRPr sz="3600" b="1">
                <a:solidFill>
                  <a:srgbClr val="C0000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IN" dirty="0"/>
              <a:t>Prohibited Sectors </a:t>
            </a:r>
          </a:p>
        </p:txBody>
      </p:sp>
      <p:pic>
        <p:nvPicPr>
          <p:cNvPr id="6" name="Picture 2" descr="C:\Users\Admin\Desktop\LOGO\TPS Log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91336" y="0"/>
            <a:ext cx="1000664" cy="10006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6273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826BF3B-252F-41D1-BB18-71F621F48136}"/>
              </a:ext>
            </a:extLst>
          </p:cNvPr>
          <p:cNvSpPr txBox="1"/>
          <p:nvPr/>
        </p:nvSpPr>
        <p:spPr>
          <a:xfrm>
            <a:off x="539785" y="1821847"/>
            <a:ext cx="11039992" cy="44437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IN" sz="2400" b="1" dirty="0" smtClean="0">
                <a:solidFill>
                  <a:srgbClr val="C0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ACTIVITIES THAT NEEDS ATTENTION</a:t>
            </a:r>
            <a:endParaRPr lang="en-IN" sz="2400" b="1" dirty="0">
              <a:solidFill>
                <a:srgbClr val="C00000"/>
              </a:solidFill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IN" sz="24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Rights Issue by an Indian Company – Renunciation </a:t>
            </a:r>
            <a:endParaRPr lang="en-IN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IN" sz="2400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IN" sz="24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Allotment of Shares to a person other than investor (nominee) </a:t>
            </a:r>
            <a:endParaRPr lang="en-IN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endParaRPr lang="en-IN" sz="2400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IN" sz="24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Declaration of Beneficial Ownership (by resident individuals)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endParaRPr lang="en-IN" sz="24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IN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Land Border sharing countries (Press Note 3)</a:t>
            </a:r>
            <a:endParaRPr lang="en-IN" sz="2400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IN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1941E62-099E-4BC9-BCC4-0EA7B48C19CF}"/>
              </a:ext>
            </a:extLst>
          </p:cNvPr>
          <p:cNvSpPr txBox="1"/>
          <p:nvPr/>
        </p:nvSpPr>
        <p:spPr>
          <a:xfrm>
            <a:off x="830164" y="470502"/>
            <a:ext cx="6448822" cy="48750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07000"/>
              </a:lnSpc>
              <a:spcAft>
                <a:spcPts val="800"/>
              </a:spcAft>
              <a:defRPr sz="3600" b="1">
                <a:solidFill>
                  <a:srgbClr val="C0000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IN" sz="2400" dirty="0" smtClean="0"/>
              <a:t>ACTIVITIES REQUIRING ATTENTION</a:t>
            </a:r>
            <a:endParaRPr lang="en-IN" sz="2400" dirty="0"/>
          </a:p>
        </p:txBody>
      </p:sp>
      <p:pic>
        <p:nvPicPr>
          <p:cNvPr id="6" name="Picture 2" descr="C:\Users\Admin\Desktop\LOGO\TPS 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91336" y="0"/>
            <a:ext cx="1000664" cy="10006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20101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92840EC-183D-4E80-8C49-E766E9688DC3}"/>
              </a:ext>
            </a:extLst>
          </p:cNvPr>
          <p:cNvSpPr txBox="1"/>
          <p:nvPr/>
        </p:nvSpPr>
        <p:spPr>
          <a:xfrm>
            <a:off x="495656" y="1563880"/>
            <a:ext cx="11197527" cy="54651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IN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RIGHTS ISSUE BY AN INDIAN COMPANY – RENUNCIATION 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n-IN" sz="2400" dirty="0" smtClean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Compliance with the Companies Act, </a:t>
            </a:r>
            <a:r>
              <a:rPr lang="en-IN" sz="2400" dirty="0" smtClean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2013 – U/s.62</a:t>
            </a:r>
            <a:endParaRPr lang="en-IN" sz="2400" dirty="0" smtClean="0"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IN" sz="2400" dirty="0" smtClean="0"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n-IN" sz="2400" dirty="0" smtClean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Offer shares to Non-Residents up to their entitlement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IN" sz="2400" dirty="0" smtClean="0"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n-IN" sz="2400" dirty="0" smtClean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Renunciation of Equity Shares by Resident in favour of Non Residents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IN" sz="2400" dirty="0" smtClean="0"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n-IN" sz="2400" dirty="0" smtClean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Application for more shares then entitlement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endParaRPr lang="en-IN" sz="2400" dirty="0" smtClean="0"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endParaRPr lang="en-IN" sz="2400" dirty="0" smtClean="0"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ctr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endParaRPr lang="en-IN" sz="2400" b="1" dirty="0">
              <a:solidFill>
                <a:srgbClr val="C00000"/>
              </a:solidFill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D7FF606-2AE1-44CA-8D2E-F907E1FF6939}"/>
              </a:ext>
            </a:extLst>
          </p:cNvPr>
          <p:cNvSpPr txBox="1"/>
          <p:nvPr/>
        </p:nvSpPr>
        <p:spPr>
          <a:xfrm>
            <a:off x="362139" y="522383"/>
            <a:ext cx="8464990" cy="114390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07000"/>
              </a:lnSpc>
              <a:spcAft>
                <a:spcPts val="800"/>
              </a:spcAft>
              <a:defRPr sz="3600" b="1">
                <a:solidFill>
                  <a:srgbClr val="C0000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Rights Issue by an Indian Company – Renunciation </a:t>
            </a:r>
          </a:p>
          <a:p>
            <a:endParaRPr lang="en-IN" dirty="0"/>
          </a:p>
        </p:txBody>
      </p:sp>
      <p:pic>
        <p:nvPicPr>
          <p:cNvPr id="4" name="Picture 2" descr="C:\Users\Admin\Desktop\LOGO\TPS Log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91336" y="0"/>
            <a:ext cx="1000664" cy="10006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29675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07406" y="501135"/>
            <a:ext cx="8141054" cy="48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24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Rights Issue by an Indian Company – Renunciation </a:t>
            </a:r>
          </a:p>
        </p:txBody>
      </p:sp>
      <p:sp>
        <p:nvSpPr>
          <p:cNvPr id="4" name="Rectangle 3"/>
          <p:cNvSpPr/>
          <p:nvPr/>
        </p:nvSpPr>
        <p:spPr>
          <a:xfrm>
            <a:off x="594510" y="1855200"/>
            <a:ext cx="10070471" cy="52599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n-IN" sz="2400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Compliance with the Companies Act, 2013 – </a:t>
            </a:r>
            <a:r>
              <a:rPr lang="en-IN" sz="2400" dirty="0" smtClean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U/s.62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IN" sz="2400" dirty="0" smtClean="0"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n-IN" sz="2400" dirty="0" smtClean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Under Section 62 (1) (a) (iii) – </a:t>
            </a:r>
            <a:r>
              <a:rPr lang="en-IN" sz="2400" dirty="0" smtClean="0">
                <a:solidFill>
                  <a:srgbClr val="FF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“The Board of Directors may dispose of them in such manner which is not dis-advantageous to the Shareholders and the Company”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IN" sz="2400" dirty="0" smtClean="0">
              <a:solidFill>
                <a:srgbClr val="FF0000"/>
              </a:solidFill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n-IN" sz="2400" dirty="0" smtClean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Share can be allotted to a Non-Resident, subject to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IN" sz="2400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en-IN" sz="2400" dirty="0" smtClean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PRICING GUIDELINES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IN" sz="2400" dirty="0" smtClean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Complying </a:t>
            </a:r>
            <a:r>
              <a:rPr lang="en-IN" sz="2400" dirty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with FEMA,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IN" sz="2400" dirty="0" smtClean="0"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endParaRPr lang="en-IN" sz="2400" dirty="0">
              <a:solidFill>
                <a:srgbClr val="FF0000"/>
              </a:solidFill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56087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LOGO\TPS 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91336" y="0"/>
            <a:ext cx="1000664" cy="1000664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344033" y="539063"/>
            <a:ext cx="8691326" cy="461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2400" b="1" dirty="0" smtClean="0">
                <a:solidFill>
                  <a:srgbClr val="C0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Allotment of shares to a person other than investors</a:t>
            </a:r>
            <a:endParaRPr lang="en-IN" sz="2400" b="1" dirty="0">
              <a:solidFill>
                <a:srgbClr val="C00000"/>
              </a:solidFill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2676" y="1560400"/>
            <a:ext cx="11535530" cy="49673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n-IN" sz="2400" dirty="0" smtClean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Investor and Allottee could be different persons -  IN CERTAIN CASE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endParaRPr lang="en-IN" sz="2400" dirty="0" smtClean="0"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n-IN" sz="2400" dirty="0" smtClean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Reporting is mandatory when shares are issued on REPATRIABLE BASIS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endParaRPr lang="en-IN" sz="2400" dirty="0" smtClean="0"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n-IN" sz="2400" dirty="0" err="1" smtClean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Allottee’s</a:t>
            </a:r>
            <a:r>
              <a:rPr lang="en-IN" sz="2400" dirty="0" smtClean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basis documents like FIRC &amp; KCY may not be available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endParaRPr lang="en-IN" sz="2400" dirty="0" smtClean="0"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n-IN" sz="2400" dirty="0" smtClean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NOC from both Investor and Allottee needed for reporting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IN" sz="2400" dirty="0" smtClean="0"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n-IN" sz="2400" dirty="0" smtClean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More Challenging when the </a:t>
            </a:r>
            <a:r>
              <a:rPr lang="en-IN" sz="2400" dirty="0" err="1" smtClean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allottee</a:t>
            </a:r>
            <a:r>
              <a:rPr lang="en-IN" sz="2400" dirty="0" smtClean="0"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is a NON-RESIDENT INDIVIDUAL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IN" sz="2400" dirty="0"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46273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2196</TotalTime>
  <Words>1409</Words>
  <Application>Microsoft Office PowerPoint</Application>
  <PresentationFormat>Widescreen</PresentationFormat>
  <Paragraphs>228</Paragraphs>
  <Slides>25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Arial</vt:lpstr>
      <vt:lpstr>Bookman Old Style</vt:lpstr>
      <vt:lpstr>Calibri</vt:lpstr>
      <vt:lpstr>Franklin Gothic Book</vt:lpstr>
      <vt:lpstr>Franklin Gothic Medium</vt:lpstr>
      <vt:lpstr>Times New Roman</vt:lpstr>
      <vt:lpstr>Wingdings</vt:lpstr>
      <vt:lpstr>Wingdings 2</vt:lpstr>
      <vt:lpstr>Trek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Madhavan</dc:creator>
  <cp:lastModifiedBy>Microsoft account</cp:lastModifiedBy>
  <cp:revision>215</cp:revision>
  <cp:lastPrinted>2022-05-27T10:14:38Z</cp:lastPrinted>
  <dcterms:created xsi:type="dcterms:W3CDTF">2021-05-21T06:22:40Z</dcterms:created>
  <dcterms:modified xsi:type="dcterms:W3CDTF">2024-06-15T06:05:02Z</dcterms:modified>
</cp:coreProperties>
</file>